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4" r:id="rId3"/>
    <p:sldId id="259" r:id="rId4"/>
    <p:sldId id="260" r:id="rId5"/>
  </p:sldIdLst>
  <p:sldSz cx="9144000" cy="6858000" type="screen4x3"/>
  <p:notesSz cx="6858000" cy="9144000"/>
  <p:defaultTextStyle>
    <a:defPPr>
      <a:defRPr lang="es-MX"/>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3366FF"/>
    <a:srgbClr val="FF5050"/>
    <a:srgbClr val="FF3300"/>
    <a:srgbClr val="C3CDDB"/>
    <a:srgbClr val="0000FF"/>
    <a:srgbClr val="FF00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041" autoAdjust="0"/>
  </p:normalViewPr>
  <p:slideViewPr>
    <p:cSldViewPr>
      <p:cViewPr varScale="1">
        <p:scale>
          <a:sx n="109" d="100"/>
          <a:sy n="109" d="100"/>
        </p:scale>
        <p:origin x="126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12" Type="http://schemas.openxmlformats.org/officeDocument/2006/relationships/image" Target="../media/image12.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11" Type="http://schemas.openxmlformats.org/officeDocument/2006/relationships/image" Target="../media/image11.wmf"/><Relationship Id="rId5" Type="http://schemas.openxmlformats.org/officeDocument/2006/relationships/image" Target="../media/image5.wmf"/><Relationship Id="rId10" Type="http://schemas.openxmlformats.org/officeDocument/2006/relationships/image" Target="../media/image10.wmf"/><Relationship Id="rId4" Type="http://schemas.openxmlformats.org/officeDocument/2006/relationships/image" Target="../media/image4.wmf"/><Relationship Id="rId9"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s-MX"/>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s-MX"/>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MX" smtClean="0"/>
              <a:t>Haga clic para modificar el estilo de texto del patrón</a:t>
            </a:r>
          </a:p>
          <a:p>
            <a:pPr lvl="1"/>
            <a:r>
              <a:rPr lang="es-MX" smtClean="0"/>
              <a:t>Segundo nivel</a:t>
            </a:r>
          </a:p>
          <a:p>
            <a:pPr lvl="2"/>
            <a:r>
              <a:rPr lang="es-MX" smtClean="0"/>
              <a:t>Tercer nivel</a:t>
            </a:r>
          </a:p>
          <a:p>
            <a:pPr lvl="3"/>
            <a:r>
              <a:rPr lang="es-MX" smtClean="0"/>
              <a:t>Cuarto nivel</a:t>
            </a:r>
          </a:p>
          <a:p>
            <a:pPr lvl="4"/>
            <a:r>
              <a:rPr lang="es-MX" smtClean="0"/>
              <a:t>Quinto nivel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s-MX"/>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DAD6BCA-9F34-4F5A-BB70-0F81A8E19441}" type="slidenum">
              <a:rPr lang="es-MX"/>
              <a:pPr/>
              <a:t>‹Nº›</a:t>
            </a:fld>
            <a:endParaRPr lang="es-MX"/>
          </a:p>
        </p:txBody>
      </p:sp>
    </p:spTree>
    <p:extLst>
      <p:ext uri="{BB962C8B-B14F-4D97-AF65-F5344CB8AC3E}">
        <p14:creationId xmlns:p14="http://schemas.microsoft.com/office/powerpoint/2010/main" val="420124566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7C303F-23DC-40F6-8301-2C97DDB78410}" type="slidenum">
              <a:rPr lang="es-MX"/>
              <a:pPr/>
              <a:t>1</a:t>
            </a:fld>
            <a:endParaRPr lang="es-MX"/>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s-MX"/>
          </a:p>
        </p:txBody>
      </p:sp>
    </p:spTree>
    <p:extLst>
      <p:ext uri="{BB962C8B-B14F-4D97-AF65-F5344CB8AC3E}">
        <p14:creationId xmlns:p14="http://schemas.microsoft.com/office/powerpoint/2010/main" val="3738477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6B7749-2414-48BE-A396-D20C3B634890}" type="slidenum">
              <a:rPr lang="es-MX"/>
              <a:pPr/>
              <a:t>3</a:t>
            </a:fld>
            <a:endParaRPr lang="es-MX"/>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s-MX"/>
          </a:p>
        </p:txBody>
      </p:sp>
    </p:spTree>
    <p:extLst>
      <p:ext uri="{BB962C8B-B14F-4D97-AF65-F5344CB8AC3E}">
        <p14:creationId xmlns:p14="http://schemas.microsoft.com/office/powerpoint/2010/main" val="3015769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8AFB50-208C-4946-95FA-727FB9CA8897}" type="slidenum">
              <a:rPr lang="es-MX"/>
              <a:pPr/>
              <a:t>4</a:t>
            </a:fld>
            <a:endParaRPr lang="es-MX"/>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s-MX"/>
          </a:p>
        </p:txBody>
      </p:sp>
    </p:spTree>
    <p:extLst>
      <p:ext uri="{BB962C8B-B14F-4D97-AF65-F5344CB8AC3E}">
        <p14:creationId xmlns:p14="http://schemas.microsoft.com/office/powerpoint/2010/main" val="593109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0D20BAB7-973D-41D6-8E6C-9C4921A39F91}" type="slidenum">
              <a:rPr lang="es-MX"/>
              <a:pPr/>
              <a:t>‹Nº›</a:t>
            </a:fld>
            <a:endParaRPr lang="es-MX"/>
          </a:p>
        </p:txBody>
      </p:sp>
    </p:spTree>
    <p:extLst>
      <p:ext uri="{BB962C8B-B14F-4D97-AF65-F5344CB8AC3E}">
        <p14:creationId xmlns:p14="http://schemas.microsoft.com/office/powerpoint/2010/main" val="2333847346"/>
      </p:ext>
    </p:extLst>
  </p:cSld>
  <p:clrMapOvr>
    <a:masterClrMapping/>
  </p:clrMapOvr>
  <p:transition advClick="0" advTm="360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06E8538E-723F-4BE3-8563-740818B9F34B}" type="slidenum">
              <a:rPr lang="es-MX"/>
              <a:pPr/>
              <a:t>‹Nº›</a:t>
            </a:fld>
            <a:endParaRPr lang="es-MX"/>
          </a:p>
        </p:txBody>
      </p:sp>
    </p:spTree>
    <p:extLst>
      <p:ext uri="{BB962C8B-B14F-4D97-AF65-F5344CB8AC3E}">
        <p14:creationId xmlns:p14="http://schemas.microsoft.com/office/powerpoint/2010/main" val="2123133085"/>
      </p:ext>
    </p:extLst>
  </p:cSld>
  <p:clrMapOvr>
    <a:masterClrMapping/>
  </p:clrMapOvr>
  <p:transition advClick="0" advTm="360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80FB73C7-A28F-42B4-959D-A49ECCF94928}" type="slidenum">
              <a:rPr lang="es-MX"/>
              <a:pPr/>
              <a:t>‹Nº›</a:t>
            </a:fld>
            <a:endParaRPr lang="es-MX"/>
          </a:p>
        </p:txBody>
      </p:sp>
    </p:spTree>
    <p:extLst>
      <p:ext uri="{BB962C8B-B14F-4D97-AF65-F5344CB8AC3E}">
        <p14:creationId xmlns:p14="http://schemas.microsoft.com/office/powerpoint/2010/main" val="2018330895"/>
      </p:ext>
    </p:extLst>
  </p:cSld>
  <p:clrMapOvr>
    <a:masterClrMapping/>
  </p:clrMapOvr>
  <p:transition advClick="0" advTm="36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6E2843DD-13D3-45D6-9C66-87786E26DE8E}" type="slidenum">
              <a:rPr lang="es-MX"/>
              <a:pPr/>
              <a:t>‹Nº›</a:t>
            </a:fld>
            <a:endParaRPr lang="es-MX"/>
          </a:p>
        </p:txBody>
      </p:sp>
    </p:spTree>
    <p:extLst>
      <p:ext uri="{BB962C8B-B14F-4D97-AF65-F5344CB8AC3E}">
        <p14:creationId xmlns:p14="http://schemas.microsoft.com/office/powerpoint/2010/main" val="2339173527"/>
      </p:ext>
    </p:extLst>
  </p:cSld>
  <p:clrMapOvr>
    <a:masterClrMapping/>
  </p:clrMapOvr>
  <p:transition advClick="0" advTm="360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0D8102EA-717F-4FD1-A805-C6FD8C165784}" type="slidenum">
              <a:rPr lang="es-MX"/>
              <a:pPr/>
              <a:t>‹Nº›</a:t>
            </a:fld>
            <a:endParaRPr lang="es-MX"/>
          </a:p>
        </p:txBody>
      </p:sp>
    </p:spTree>
    <p:extLst>
      <p:ext uri="{BB962C8B-B14F-4D97-AF65-F5344CB8AC3E}">
        <p14:creationId xmlns:p14="http://schemas.microsoft.com/office/powerpoint/2010/main" val="882247657"/>
      </p:ext>
    </p:extLst>
  </p:cSld>
  <p:clrMapOvr>
    <a:masterClrMapping/>
  </p:clrMapOvr>
  <p:transition advClick="0" advTm="360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lvl1pPr>
              <a:defRPr/>
            </a:lvl1pPr>
          </a:lstStyle>
          <a:p>
            <a:endParaRPr lang="es-MX"/>
          </a:p>
        </p:txBody>
      </p:sp>
      <p:sp>
        <p:nvSpPr>
          <p:cNvPr id="6" name="5 Marcador de pie de página"/>
          <p:cNvSpPr>
            <a:spLocks noGrp="1"/>
          </p:cNvSpPr>
          <p:nvPr>
            <p:ph type="ftr" sz="quarter" idx="11"/>
          </p:nvPr>
        </p:nvSpPr>
        <p:spPr/>
        <p:txBody>
          <a:bodyPr/>
          <a:lstStyle>
            <a:lvl1pPr>
              <a:defRPr/>
            </a:lvl1pPr>
          </a:lstStyle>
          <a:p>
            <a:endParaRPr lang="es-MX"/>
          </a:p>
        </p:txBody>
      </p:sp>
      <p:sp>
        <p:nvSpPr>
          <p:cNvPr id="7" name="6 Marcador de número de diapositiva"/>
          <p:cNvSpPr>
            <a:spLocks noGrp="1"/>
          </p:cNvSpPr>
          <p:nvPr>
            <p:ph type="sldNum" sz="quarter" idx="12"/>
          </p:nvPr>
        </p:nvSpPr>
        <p:spPr/>
        <p:txBody>
          <a:bodyPr/>
          <a:lstStyle>
            <a:lvl1pPr>
              <a:defRPr/>
            </a:lvl1pPr>
          </a:lstStyle>
          <a:p>
            <a:fld id="{FF49AC4D-20BE-44DC-B10F-02287E8DFDA2}" type="slidenum">
              <a:rPr lang="es-MX"/>
              <a:pPr/>
              <a:t>‹Nº›</a:t>
            </a:fld>
            <a:endParaRPr lang="es-MX"/>
          </a:p>
        </p:txBody>
      </p:sp>
    </p:spTree>
    <p:extLst>
      <p:ext uri="{BB962C8B-B14F-4D97-AF65-F5344CB8AC3E}">
        <p14:creationId xmlns:p14="http://schemas.microsoft.com/office/powerpoint/2010/main" val="3262184645"/>
      </p:ext>
    </p:extLst>
  </p:cSld>
  <p:clrMapOvr>
    <a:masterClrMapping/>
  </p:clrMapOvr>
  <p:transition advClick="0" advTm="360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lvl1pPr>
              <a:defRPr/>
            </a:lvl1pPr>
          </a:lstStyle>
          <a:p>
            <a:endParaRPr lang="es-MX"/>
          </a:p>
        </p:txBody>
      </p:sp>
      <p:sp>
        <p:nvSpPr>
          <p:cNvPr id="8" name="7 Marcador de pie de página"/>
          <p:cNvSpPr>
            <a:spLocks noGrp="1"/>
          </p:cNvSpPr>
          <p:nvPr>
            <p:ph type="ftr" sz="quarter" idx="11"/>
          </p:nvPr>
        </p:nvSpPr>
        <p:spPr/>
        <p:txBody>
          <a:bodyPr/>
          <a:lstStyle>
            <a:lvl1pPr>
              <a:defRPr/>
            </a:lvl1pPr>
          </a:lstStyle>
          <a:p>
            <a:endParaRPr lang="es-MX"/>
          </a:p>
        </p:txBody>
      </p:sp>
      <p:sp>
        <p:nvSpPr>
          <p:cNvPr id="9" name="8 Marcador de número de diapositiva"/>
          <p:cNvSpPr>
            <a:spLocks noGrp="1"/>
          </p:cNvSpPr>
          <p:nvPr>
            <p:ph type="sldNum" sz="quarter" idx="12"/>
          </p:nvPr>
        </p:nvSpPr>
        <p:spPr/>
        <p:txBody>
          <a:bodyPr/>
          <a:lstStyle>
            <a:lvl1pPr>
              <a:defRPr/>
            </a:lvl1pPr>
          </a:lstStyle>
          <a:p>
            <a:fld id="{B10017F3-8AE6-42C7-AC95-5260D98AEE98}" type="slidenum">
              <a:rPr lang="es-MX"/>
              <a:pPr/>
              <a:t>‹Nº›</a:t>
            </a:fld>
            <a:endParaRPr lang="es-MX"/>
          </a:p>
        </p:txBody>
      </p:sp>
    </p:spTree>
    <p:extLst>
      <p:ext uri="{BB962C8B-B14F-4D97-AF65-F5344CB8AC3E}">
        <p14:creationId xmlns:p14="http://schemas.microsoft.com/office/powerpoint/2010/main" val="4171362683"/>
      </p:ext>
    </p:extLst>
  </p:cSld>
  <p:clrMapOvr>
    <a:masterClrMapping/>
  </p:clrMapOvr>
  <p:transition advClick="0" advTm="360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lvl1pPr>
              <a:defRPr/>
            </a:lvl1pPr>
          </a:lstStyle>
          <a:p>
            <a:endParaRPr lang="es-MX"/>
          </a:p>
        </p:txBody>
      </p:sp>
      <p:sp>
        <p:nvSpPr>
          <p:cNvPr id="4" name="3 Marcador de pie de página"/>
          <p:cNvSpPr>
            <a:spLocks noGrp="1"/>
          </p:cNvSpPr>
          <p:nvPr>
            <p:ph type="ftr" sz="quarter" idx="11"/>
          </p:nvPr>
        </p:nvSpPr>
        <p:spPr/>
        <p:txBody>
          <a:bodyPr/>
          <a:lstStyle>
            <a:lvl1pPr>
              <a:defRPr/>
            </a:lvl1pPr>
          </a:lstStyle>
          <a:p>
            <a:endParaRPr lang="es-MX"/>
          </a:p>
        </p:txBody>
      </p:sp>
      <p:sp>
        <p:nvSpPr>
          <p:cNvPr id="5" name="4 Marcador de número de diapositiva"/>
          <p:cNvSpPr>
            <a:spLocks noGrp="1"/>
          </p:cNvSpPr>
          <p:nvPr>
            <p:ph type="sldNum" sz="quarter" idx="12"/>
          </p:nvPr>
        </p:nvSpPr>
        <p:spPr/>
        <p:txBody>
          <a:bodyPr/>
          <a:lstStyle>
            <a:lvl1pPr>
              <a:defRPr/>
            </a:lvl1pPr>
          </a:lstStyle>
          <a:p>
            <a:fld id="{489FD1D7-B0FC-43E6-8DFE-9DEAA4488E12}" type="slidenum">
              <a:rPr lang="es-MX"/>
              <a:pPr/>
              <a:t>‹Nº›</a:t>
            </a:fld>
            <a:endParaRPr lang="es-MX"/>
          </a:p>
        </p:txBody>
      </p:sp>
    </p:spTree>
    <p:extLst>
      <p:ext uri="{BB962C8B-B14F-4D97-AF65-F5344CB8AC3E}">
        <p14:creationId xmlns:p14="http://schemas.microsoft.com/office/powerpoint/2010/main" val="3852862436"/>
      </p:ext>
    </p:extLst>
  </p:cSld>
  <p:clrMapOvr>
    <a:masterClrMapping/>
  </p:clrMapOvr>
  <p:transition advClick="0" advTm="360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MX"/>
          </a:p>
        </p:txBody>
      </p:sp>
      <p:sp>
        <p:nvSpPr>
          <p:cNvPr id="3" name="2 Marcador de pie de página"/>
          <p:cNvSpPr>
            <a:spLocks noGrp="1"/>
          </p:cNvSpPr>
          <p:nvPr>
            <p:ph type="ftr" sz="quarter" idx="11"/>
          </p:nvPr>
        </p:nvSpPr>
        <p:spPr/>
        <p:txBody>
          <a:bodyPr/>
          <a:lstStyle>
            <a:lvl1pPr>
              <a:defRPr/>
            </a:lvl1pPr>
          </a:lstStyle>
          <a:p>
            <a:endParaRPr lang="es-MX"/>
          </a:p>
        </p:txBody>
      </p:sp>
      <p:sp>
        <p:nvSpPr>
          <p:cNvPr id="4" name="3 Marcador de número de diapositiva"/>
          <p:cNvSpPr>
            <a:spLocks noGrp="1"/>
          </p:cNvSpPr>
          <p:nvPr>
            <p:ph type="sldNum" sz="quarter" idx="12"/>
          </p:nvPr>
        </p:nvSpPr>
        <p:spPr/>
        <p:txBody>
          <a:bodyPr/>
          <a:lstStyle>
            <a:lvl1pPr>
              <a:defRPr/>
            </a:lvl1pPr>
          </a:lstStyle>
          <a:p>
            <a:fld id="{AA412C73-6AB7-46B3-9EF7-1FEB40702CB6}" type="slidenum">
              <a:rPr lang="es-MX"/>
              <a:pPr/>
              <a:t>‹Nº›</a:t>
            </a:fld>
            <a:endParaRPr lang="es-MX"/>
          </a:p>
        </p:txBody>
      </p:sp>
    </p:spTree>
    <p:extLst>
      <p:ext uri="{BB962C8B-B14F-4D97-AF65-F5344CB8AC3E}">
        <p14:creationId xmlns:p14="http://schemas.microsoft.com/office/powerpoint/2010/main" val="813279095"/>
      </p:ext>
    </p:extLst>
  </p:cSld>
  <p:clrMapOvr>
    <a:masterClrMapping/>
  </p:clrMapOvr>
  <p:transition advClick="0" advTm="360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MX"/>
          </a:p>
        </p:txBody>
      </p:sp>
      <p:sp>
        <p:nvSpPr>
          <p:cNvPr id="6" name="5 Marcador de pie de página"/>
          <p:cNvSpPr>
            <a:spLocks noGrp="1"/>
          </p:cNvSpPr>
          <p:nvPr>
            <p:ph type="ftr" sz="quarter" idx="11"/>
          </p:nvPr>
        </p:nvSpPr>
        <p:spPr/>
        <p:txBody>
          <a:bodyPr/>
          <a:lstStyle>
            <a:lvl1pPr>
              <a:defRPr/>
            </a:lvl1pPr>
          </a:lstStyle>
          <a:p>
            <a:endParaRPr lang="es-MX"/>
          </a:p>
        </p:txBody>
      </p:sp>
      <p:sp>
        <p:nvSpPr>
          <p:cNvPr id="7" name="6 Marcador de número de diapositiva"/>
          <p:cNvSpPr>
            <a:spLocks noGrp="1"/>
          </p:cNvSpPr>
          <p:nvPr>
            <p:ph type="sldNum" sz="quarter" idx="12"/>
          </p:nvPr>
        </p:nvSpPr>
        <p:spPr/>
        <p:txBody>
          <a:bodyPr/>
          <a:lstStyle>
            <a:lvl1pPr>
              <a:defRPr/>
            </a:lvl1pPr>
          </a:lstStyle>
          <a:p>
            <a:fld id="{A7DF3CF9-82C4-48E5-BF89-E371265AA25A}" type="slidenum">
              <a:rPr lang="es-MX"/>
              <a:pPr/>
              <a:t>‹Nº›</a:t>
            </a:fld>
            <a:endParaRPr lang="es-MX"/>
          </a:p>
        </p:txBody>
      </p:sp>
    </p:spTree>
    <p:extLst>
      <p:ext uri="{BB962C8B-B14F-4D97-AF65-F5344CB8AC3E}">
        <p14:creationId xmlns:p14="http://schemas.microsoft.com/office/powerpoint/2010/main" val="3834503916"/>
      </p:ext>
    </p:extLst>
  </p:cSld>
  <p:clrMapOvr>
    <a:masterClrMapping/>
  </p:clrMapOvr>
  <p:transition advClick="0" advTm="360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MX"/>
          </a:p>
        </p:txBody>
      </p:sp>
      <p:sp>
        <p:nvSpPr>
          <p:cNvPr id="6" name="5 Marcador de pie de página"/>
          <p:cNvSpPr>
            <a:spLocks noGrp="1"/>
          </p:cNvSpPr>
          <p:nvPr>
            <p:ph type="ftr" sz="quarter" idx="11"/>
          </p:nvPr>
        </p:nvSpPr>
        <p:spPr/>
        <p:txBody>
          <a:bodyPr/>
          <a:lstStyle>
            <a:lvl1pPr>
              <a:defRPr/>
            </a:lvl1pPr>
          </a:lstStyle>
          <a:p>
            <a:endParaRPr lang="es-MX"/>
          </a:p>
        </p:txBody>
      </p:sp>
      <p:sp>
        <p:nvSpPr>
          <p:cNvPr id="7" name="6 Marcador de número de diapositiva"/>
          <p:cNvSpPr>
            <a:spLocks noGrp="1"/>
          </p:cNvSpPr>
          <p:nvPr>
            <p:ph type="sldNum" sz="quarter" idx="12"/>
          </p:nvPr>
        </p:nvSpPr>
        <p:spPr/>
        <p:txBody>
          <a:bodyPr/>
          <a:lstStyle>
            <a:lvl1pPr>
              <a:defRPr/>
            </a:lvl1pPr>
          </a:lstStyle>
          <a:p>
            <a:fld id="{5D698F73-2BD1-4EA4-8604-00F8A435F7CD}" type="slidenum">
              <a:rPr lang="es-MX"/>
              <a:pPr/>
              <a:t>‹Nº›</a:t>
            </a:fld>
            <a:endParaRPr lang="es-MX"/>
          </a:p>
        </p:txBody>
      </p:sp>
    </p:spTree>
    <p:extLst>
      <p:ext uri="{BB962C8B-B14F-4D97-AF65-F5344CB8AC3E}">
        <p14:creationId xmlns:p14="http://schemas.microsoft.com/office/powerpoint/2010/main" val="2690555718"/>
      </p:ext>
    </p:extLst>
  </p:cSld>
  <p:clrMapOvr>
    <a:masterClrMapping/>
  </p:clrMapOvr>
  <p:transition advClick="0" advTm="360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MX"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MX" smtClean="0"/>
              <a:t>Haga clic para modificar el estilo de texto del patrón</a:t>
            </a:r>
          </a:p>
          <a:p>
            <a:pPr lvl="1"/>
            <a:r>
              <a:rPr lang="es-MX" smtClean="0"/>
              <a:t>Segundo nivel</a:t>
            </a:r>
          </a:p>
          <a:p>
            <a:pPr lvl="2"/>
            <a:r>
              <a:rPr lang="es-MX" smtClean="0"/>
              <a:t>Tercer nivel</a:t>
            </a:r>
          </a:p>
          <a:p>
            <a:pPr lvl="3"/>
            <a:r>
              <a:rPr lang="es-MX" smtClean="0"/>
              <a:t>Cuarto nivel</a:t>
            </a:r>
          </a:p>
          <a:p>
            <a:pPr lvl="4"/>
            <a:r>
              <a:rPr lang="es-MX"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s-MX"/>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MX"/>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B5B6BED-8300-4AB2-B848-797D51C86673}" type="slidenum">
              <a:rPr lang="es-MX"/>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advTm="36000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5.wmf"/><Relationship Id="rId18" Type="http://schemas.openxmlformats.org/officeDocument/2006/relationships/oleObject" Target="../embeddings/oleObject10.bin"/><Relationship Id="rId26" Type="http://schemas.openxmlformats.org/officeDocument/2006/relationships/oleObject" Target="../embeddings/oleObject14.bin"/><Relationship Id="rId3" Type="http://schemas.openxmlformats.org/officeDocument/2006/relationships/notesSlide" Target="../notesSlides/notesSlide2.xml"/><Relationship Id="rId21" Type="http://schemas.openxmlformats.org/officeDocument/2006/relationships/image" Target="../media/image9.wmf"/><Relationship Id="rId7" Type="http://schemas.openxmlformats.org/officeDocument/2006/relationships/image" Target="../media/image2.wmf"/><Relationship Id="rId12" Type="http://schemas.openxmlformats.org/officeDocument/2006/relationships/oleObject" Target="../embeddings/oleObject7.bin"/><Relationship Id="rId17" Type="http://schemas.openxmlformats.org/officeDocument/2006/relationships/image" Target="../media/image7.wmf"/><Relationship Id="rId25" Type="http://schemas.openxmlformats.org/officeDocument/2006/relationships/image" Target="../media/image11.wmf"/><Relationship Id="rId2" Type="http://schemas.openxmlformats.org/officeDocument/2006/relationships/slideLayout" Target="../slideLayouts/slideLayout1.xml"/><Relationship Id="rId16" Type="http://schemas.openxmlformats.org/officeDocument/2006/relationships/oleObject" Target="../embeddings/oleObject9.bin"/><Relationship Id="rId20" Type="http://schemas.openxmlformats.org/officeDocument/2006/relationships/oleObject" Target="../embeddings/oleObject11.bin"/><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4.wmf"/><Relationship Id="rId24" Type="http://schemas.openxmlformats.org/officeDocument/2006/relationships/oleObject" Target="../embeddings/oleObject13.bin"/><Relationship Id="rId5" Type="http://schemas.openxmlformats.org/officeDocument/2006/relationships/image" Target="../media/image1.wmf"/><Relationship Id="rId15" Type="http://schemas.openxmlformats.org/officeDocument/2006/relationships/image" Target="../media/image6.wmf"/><Relationship Id="rId23" Type="http://schemas.openxmlformats.org/officeDocument/2006/relationships/image" Target="../media/image10.wmf"/><Relationship Id="rId10" Type="http://schemas.openxmlformats.org/officeDocument/2006/relationships/oleObject" Target="../embeddings/oleObject6.bin"/><Relationship Id="rId19" Type="http://schemas.openxmlformats.org/officeDocument/2006/relationships/image" Target="../media/image8.wmf"/><Relationship Id="rId4" Type="http://schemas.openxmlformats.org/officeDocument/2006/relationships/oleObject" Target="../embeddings/oleObject3.bin"/><Relationship Id="rId9" Type="http://schemas.openxmlformats.org/officeDocument/2006/relationships/image" Target="../media/image3.wmf"/><Relationship Id="rId14" Type="http://schemas.openxmlformats.org/officeDocument/2006/relationships/oleObject" Target="../embeddings/oleObject8.bin"/><Relationship Id="rId22" Type="http://schemas.openxmlformats.org/officeDocument/2006/relationships/oleObject" Target="../embeddings/oleObject12.bin"/><Relationship Id="rId27" Type="http://schemas.openxmlformats.org/officeDocument/2006/relationships/image" Target="../media/image1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16.jpeg"/><Relationship Id="rId3" Type="http://schemas.openxmlformats.org/officeDocument/2006/relationships/notesSlide" Target="../notesSlides/notesSlide3.xml"/><Relationship Id="rId7" Type="http://schemas.openxmlformats.org/officeDocument/2006/relationships/image" Target="../media/image2.wmf"/><Relationship Id="rId12" Type="http://schemas.openxmlformats.org/officeDocument/2006/relationships/image" Target="../media/image15.jpe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oleObject" Target="../embeddings/oleObject16.bin"/><Relationship Id="rId11" Type="http://schemas.openxmlformats.org/officeDocument/2006/relationships/image" Target="../media/image14.wmf"/><Relationship Id="rId5" Type="http://schemas.openxmlformats.org/officeDocument/2006/relationships/image" Target="../media/image1.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0"/>
            <a:ext cx="9144000" cy="549275"/>
          </a:xfrm>
        </p:spPr>
        <p:txBody>
          <a:bodyPr/>
          <a:lstStyle/>
          <a:p>
            <a:r>
              <a:rPr lang="es-MX" sz="3200"/>
              <a:t>Sistemas de Ecuaciones Lineales</a:t>
            </a:r>
          </a:p>
        </p:txBody>
      </p:sp>
      <p:sp>
        <p:nvSpPr>
          <p:cNvPr id="2091" name="Text Box 43"/>
          <p:cNvSpPr txBox="1">
            <a:spLocks noChangeArrowheads="1"/>
          </p:cNvSpPr>
          <p:nvPr/>
        </p:nvSpPr>
        <p:spPr bwMode="auto">
          <a:xfrm>
            <a:off x="7524750" y="6669088"/>
            <a:ext cx="162401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800">
                <a:solidFill>
                  <a:srgbClr val="FF0000"/>
                </a:solidFill>
              </a:rPr>
              <a:t>Prof. Ing. Jaime Chávez Carrillo</a:t>
            </a:r>
          </a:p>
        </p:txBody>
      </p:sp>
      <p:sp>
        <p:nvSpPr>
          <p:cNvPr id="2092" name="Text Box 44"/>
          <p:cNvSpPr txBox="1">
            <a:spLocks noChangeArrowheads="1"/>
          </p:cNvSpPr>
          <p:nvPr/>
        </p:nvSpPr>
        <p:spPr bwMode="auto">
          <a:xfrm>
            <a:off x="0" y="549275"/>
            <a:ext cx="9144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s-MX"/>
              <a:t>Un Sistema de Ecuaciones Lineales, es aquel que tiene las variables de Primer Grado y  tiene ya sea dos, tres o más incógnitas y dependiendo del Número de Variables es el Número de Ecuaciones.</a:t>
            </a:r>
          </a:p>
        </p:txBody>
      </p:sp>
      <p:sp>
        <p:nvSpPr>
          <p:cNvPr id="2093" name="Text Box 45"/>
          <p:cNvSpPr txBox="1">
            <a:spLocks noChangeArrowheads="1"/>
          </p:cNvSpPr>
          <p:nvPr/>
        </p:nvSpPr>
        <p:spPr bwMode="auto">
          <a:xfrm>
            <a:off x="0" y="1477963"/>
            <a:ext cx="6330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La forma General de un Sistema de Ecuaciones Lineales es:</a:t>
            </a:r>
          </a:p>
        </p:txBody>
      </p:sp>
      <p:sp>
        <p:nvSpPr>
          <p:cNvPr id="2094" name="Text Box 46"/>
          <p:cNvSpPr txBox="1">
            <a:spLocks noChangeArrowheads="1"/>
          </p:cNvSpPr>
          <p:nvPr/>
        </p:nvSpPr>
        <p:spPr bwMode="auto">
          <a:xfrm>
            <a:off x="1187450" y="1773238"/>
            <a:ext cx="2471738"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2000">
                <a:solidFill>
                  <a:srgbClr val="0000FF"/>
                </a:solidFill>
              </a:rPr>
              <a:t>Sistema 2 x 2</a:t>
            </a:r>
          </a:p>
          <a:p>
            <a:r>
              <a:rPr lang="es-MX" sz="3000">
                <a:solidFill>
                  <a:srgbClr val="FF0000"/>
                </a:solidFill>
              </a:rPr>
              <a:t>a</a:t>
            </a:r>
            <a:r>
              <a:rPr lang="es-MX" sz="3000" baseline="-25000">
                <a:solidFill>
                  <a:srgbClr val="FF0000"/>
                </a:solidFill>
              </a:rPr>
              <a:t>1</a:t>
            </a:r>
            <a:r>
              <a:rPr lang="es-MX" sz="3000">
                <a:solidFill>
                  <a:srgbClr val="FF0000"/>
                </a:solidFill>
              </a:rPr>
              <a:t>x + b</a:t>
            </a:r>
            <a:r>
              <a:rPr lang="es-MX" sz="3000" baseline="-25000">
                <a:solidFill>
                  <a:srgbClr val="FF0000"/>
                </a:solidFill>
              </a:rPr>
              <a:t>1</a:t>
            </a:r>
            <a:r>
              <a:rPr lang="es-MX" sz="3000">
                <a:solidFill>
                  <a:srgbClr val="FF0000"/>
                </a:solidFill>
              </a:rPr>
              <a:t>y = c</a:t>
            </a:r>
            <a:r>
              <a:rPr lang="es-MX" sz="3000" baseline="-25000">
                <a:solidFill>
                  <a:srgbClr val="FF0000"/>
                </a:solidFill>
              </a:rPr>
              <a:t>1</a:t>
            </a:r>
          </a:p>
          <a:p>
            <a:r>
              <a:rPr lang="es-MX" sz="3000">
                <a:solidFill>
                  <a:srgbClr val="FF0000"/>
                </a:solidFill>
              </a:rPr>
              <a:t>a</a:t>
            </a:r>
            <a:r>
              <a:rPr lang="es-MX" sz="3000" baseline="-25000">
                <a:solidFill>
                  <a:srgbClr val="FF0000"/>
                </a:solidFill>
              </a:rPr>
              <a:t>2</a:t>
            </a:r>
            <a:r>
              <a:rPr lang="es-MX" sz="3000">
                <a:solidFill>
                  <a:srgbClr val="FF0000"/>
                </a:solidFill>
              </a:rPr>
              <a:t>x + b</a:t>
            </a:r>
            <a:r>
              <a:rPr lang="es-MX" sz="3000" baseline="-25000">
                <a:solidFill>
                  <a:srgbClr val="FF0000"/>
                </a:solidFill>
              </a:rPr>
              <a:t>2</a:t>
            </a:r>
            <a:r>
              <a:rPr lang="es-MX" sz="3000">
                <a:solidFill>
                  <a:srgbClr val="FF0000"/>
                </a:solidFill>
              </a:rPr>
              <a:t>y = c</a:t>
            </a:r>
            <a:r>
              <a:rPr lang="es-MX" sz="3000" baseline="-25000">
                <a:solidFill>
                  <a:srgbClr val="FF0000"/>
                </a:solidFill>
              </a:rPr>
              <a:t>2</a:t>
            </a:r>
            <a:endParaRPr lang="en-US" sz="3000" baseline="-25000">
              <a:solidFill>
                <a:srgbClr val="FF0000"/>
              </a:solidFill>
              <a:cs typeface="Arial" charset="0"/>
            </a:endParaRPr>
          </a:p>
        </p:txBody>
      </p:sp>
      <p:sp>
        <p:nvSpPr>
          <p:cNvPr id="2127" name="AutoShape 79">
            <a:hlinkClick r:id="" action="ppaction://hlinkshowjump?jump=endshow" highlightClick="1"/>
          </p:cNvPr>
          <p:cNvSpPr>
            <a:spLocks noChangeArrowheads="1"/>
          </p:cNvSpPr>
          <p:nvPr/>
        </p:nvSpPr>
        <p:spPr bwMode="auto">
          <a:xfrm>
            <a:off x="4356100" y="6524625"/>
            <a:ext cx="412750" cy="287338"/>
          </a:xfrm>
          <a:prstGeom prst="actionButtonBlank">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s-MX" sz="1500"/>
              <a:t>Fin</a:t>
            </a:r>
          </a:p>
        </p:txBody>
      </p:sp>
      <p:sp>
        <p:nvSpPr>
          <p:cNvPr id="2128" name="Text Box 80"/>
          <p:cNvSpPr txBox="1">
            <a:spLocks noChangeArrowheads="1"/>
          </p:cNvSpPr>
          <p:nvPr/>
        </p:nvSpPr>
        <p:spPr bwMode="auto">
          <a:xfrm>
            <a:off x="5076825" y="1773238"/>
            <a:ext cx="3449638"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2000">
                <a:solidFill>
                  <a:srgbClr val="0000FF"/>
                </a:solidFill>
              </a:rPr>
              <a:t>Sistema 3 x 3</a:t>
            </a:r>
          </a:p>
          <a:p>
            <a:r>
              <a:rPr lang="es-MX" sz="3000">
                <a:solidFill>
                  <a:srgbClr val="FF0000"/>
                </a:solidFill>
              </a:rPr>
              <a:t>a</a:t>
            </a:r>
            <a:r>
              <a:rPr lang="es-MX" sz="3000" baseline="-25000">
                <a:solidFill>
                  <a:srgbClr val="FF0000"/>
                </a:solidFill>
              </a:rPr>
              <a:t>1</a:t>
            </a:r>
            <a:r>
              <a:rPr lang="es-MX" sz="3000">
                <a:solidFill>
                  <a:srgbClr val="FF0000"/>
                </a:solidFill>
              </a:rPr>
              <a:t>x + b</a:t>
            </a:r>
            <a:r>
              <a:rPr lang="es-MX" sz="3000" baseline="-25000">
                <a:solidFill>
                  <a:srgbClr val="FF0000"/>
                </a:solidFill>
              </a:rPr>
              <a:t>1</a:t>
            </a:r>
            <a:r>
              <a:rPr lang="es-MX" sz="3000">
                <a:solidFill>
                  <a:srgbClr val="FF0000"/>
                </a:solidFill>
              </a:rPr>
              <a:t>y + c</a:t>
            </a:r>
            <a:r>
              <a:rPr lang="es-MX" sz="3000" baseline="-25000">
                <a:solidFill>
                  <a:srgbClr val="FF0000"/>
                </a:solidFill>
              </a:rPr>
              <a:t>1</a:t>
            </a:r>
            <a:r>
              <a:rPr lang="es-MX" sz="3000">
                <a:solidFill>
                  <a:srgbClr val="FF0000"/>
                </a:solidFill>
              </a:rPr>
              <a:t>z = d</a:t>
            </a:r>
            <a:r>
              <a:rPr lang="es-MX" sz="3000" baseline="-25000">
                <a:solidFill>
                  <a:srgbClr val="FF0000"/>
                </a:solidFill>
              </a:rPr>
              <a:t>1</a:t>
            </a:r>
          </a:p>
          <a:p>
            <a:r>
              <a:rPr lang="es-MX" sz="3000">
                <a:solidFill>
                  <a:srgbClr val="FF0000"/>
                </a:solidFill>
              </a:rPr>
              <a:t>a</a:t>
            </a:r>
            <a:r>
              <a:rPr lang="es-MX" sz="3000" baseline="-25000">
                <a:solidFill>
                  <a:srgbClr val="FF0000"/>
                </a:solidFill>
              </a:rPr>
              <a:t>2</a:t>
            </a:r>
            <a:r>
              <a:rPr lang="es-MX" sz="3000">
                <a:solidFill>
                  <a:srgbClr val="FF0000"/>
                </a:solidFill>
              </a:rPr>
              <a:t>x + b</a:t>
            </a:r>
            <a:r>
              <a:rPr lang="es-MX" sz="3000" baseline="-25000">
                <a:solidFill>
                  <a:srgbClr val="FF0000"/>
                </a:solidFill>
              </a:rPr>
              <a:t>2</a:t>
            </a:r>
            <a:r>
              <a:rPr lang="es-MX" sz="3000">
                <a:solidFill>
                  <a:srgbClr val="FF0000"/>
                </a:solidFill>
              </a:rPr>
              <a:t>y + c</a:t>
            </a:r>
            <a:r>
              <a:rPr lang="es-MX" sz="3000" baseline="-25000">
                <a:solidFill>
                  <a:srgbClr val="FF0000"/>
                </a:solidFill>
              </a:rPr>
              <a:t>2</a:t>
            </a:r>
            <a:r>
              <a:rPr lang="es-MX" sz="3000">
                <a:solidFill>
                  <a:srgbClr val="FF0000"/>
                </a:solidFill>
              </a:rPr>
              <a:t>z = d</a:t>
            </a:r>
            <a:r>
              <a:rPr lang="es-MX" sz="3000" baseline="-25000">
                <a:solidFill>
                  <a:srgbClr val="FF0000"/>
                </a:solidFill>
              </a:rPr>
              <a:t>2</a:t>
            </a:r>
          </a:p>
          <a:p>
            <a:r>
              <a:rPr lang="es-MX" sz="3000">
                <a:solidFill>
                  <a:srgbClr val="FF0000"/>
                </a:solidFill>
              </a:rPr>
              <a:t>a</a:t>
            </a:r>
            <a:r>
              <a:rPr lang="es-MX" sz="3000" baseline="-25000">
                <a:solidFill>
                  <a:srgbClr val="FF0000"/>
                </a:solidFill>
              </a:rPr>
              <a:t>3</a:t>
            </a:r>
            <a:r>
              <a:rPr lang="es-MX" sz="3000">
                <a:solidFill>
                  <a:srgbClr val="FF0000"/>
                </a:solidFill>
              </a:rPr>
              <a:t>x + b</a:t>
            </a:r>
            <a:r>
              <a:rPr lang="es-MX" sz="3000" baseline="-25000">
                <a:solidFill>
                  <a:srgbClr val="FF0000"/>
                </a:solidFill>
              </a:rPr>
              <a:t>3</a:t>
            </a:r>
            <a:r>
              <a:rPr lang="es-MX" sz="3000">
                <a:solidFill>
                  <a:srgbClr val="FF0000"/>
                </a:solidFill>
              </a:rPr>
              <a:t>y + c</a:t>
            </a:r>
            <a:r>
              <a:rPr lang="es-MX" sz="3000" baseline="-25000">
                <a:solidFill>
                  <a:srgbClr val="FF0000"/>
                </a:solidFill>
              </a:rPr>
              <a:t>3</a:t>
            </a:r>
            <a:r>
              <a:rPr lang="es-MX" sz="3000">
                <a:solidFill>
                  <a:srgbClr val="FF0000"/>
                </a:solidFill>
              </a:rPr>
              <a:t>z = d</a:t>
            </a:r>
            <a:r>
              <a:rPr lang="es-MX" sz="3000" baseline="-25000">
                <a:solidFill>
                  <a:srgbClr val="FF0000"/>
                </a:solidFill>
              </a:rPr>
              <a:t>3</a:t>
            </a:r>
            <a:endParaRPr lang="en-US" sz="3000" baseline="-25000">
              <a:solidFill>
                <a:srgbClr val="FF0000"/>
              </a:solidFill>
              <a:cs typeface="Arial" charset="0"/>
            </a:endParaRPr>
          </a:p>
        </p:txBody>
      </p:sp>
      <p:sp>
        <p:nvSpPr>
          <p:cNvPr id="2130" name="Text Box 82"/>
          <p:cNvSpPr txBox="1">
            <a:spLocks noChangeArrowheads="1"/>
          </p:cNvSpPr>
          <p:nvPr/>
        </p:nvSpPr>
        <p:spPr bwMode="auto">
          <a:xfrm>
            <a:off x="395288" y="3638550"/>
            <a:ext cx="869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Donde las “a”, “b”, “c” y “d” son Números Reales y las “x”, “y” y “z” son las Varialbles</a:t>
            </a:r>
          </a:p>
        </p:txBody>
      </p:sp>
      <p:sp>
        <p:nvSpPr>
          <p:cNvPr id="2131" name="Text Box 83"/>
          <p:cNvSpPr txBox="1">
            <a:spLocks noChangeArrowheads="1"/>
          </p:cNvSpPr>
          <p:nvPr/>
        </p:nvSpPr>
        <p:spPr bwMode="auto">
          <a:xfrm>
            <a:off x="0" y="4797425"/>
            <a:ext cx="14033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s-MX"/>
              <a:t>Sistema de Ecuaciones Lineales</a:t>
            </a:r>
          </a:p>
        </p:txBody>
      </p:sp>
      <p:sp>
        <p:nvSpPr>
          <p:cNvPr id="2132" name="Text Box 84"/>
          <p:cNvSpPr txBox="1">
            <a:spLocks noChangeArrowheads="1"/>
          </p:cNvSpPr>
          <p:nvPr/>
        </p:nvSpPr>
        <p:spPr bwMode="auto">
          <a:xfrm>
            <a:off x="1743075" y="4292600"/>
            <a:ext cx="156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Sistema 2 x 2</a:t>
            </a:r>
          </a:p>
        </p:txBody>
      </p:sp>
      <p:sp>
        <p:nvSpPr>
          <p:cNvPr id="2133" name="Text Box 85"/>
          <p:cNvSpPr txBox="1">
            <a:spLocks noChangeArrowheads="1"/>
          </p:cNvSpPr>
          <p:nvPr/>
        </p:nvSpPr>
        <p:spPr bwMode="auto">
          <a:xfrm>
            <a:off x="1762125" y="5078413"/>
            <a:ext cx="156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Sistema 3 x 3</a:t>
            </a:r>
          </a:p>
        </p:txBody>
      </p:sp>
      <p:sp>
        <p:nvSpPr>
          <p:cNvPr id="2134" name="Text Box 86"/>
          <p:cNvSpPr txBox="1">
            <a:spLocks noChangeArrowheads="1"/>
          </p:cNvSpPr>
          <p:nvPr/>
        </p:nvSpPr>
        <p:spPr bwMode="auto">
          <a:xfrm>
            <a:off x="3817938" y="4005263"/>
            <a:ext cx="4210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hlinkClick r:id="rId3" action="ppaction://hlinksldjump"/>
              </a:rPr>
              <a:t>Suma y Resta (Eliminación, Reducción)</a:t>
            </a:r>
            <a:endParaRPr lang="es-MX"/>
          </a:p>
        </p:txBody>
      </p:sp>
      <p:sp>
        <p:nvSpPr>
          <p:cNvPr id="2135" name="Text Box 87"/>
          <p:cNvSpPr txBox="1">
            <a:spLocks noChangeArrowheads="1"/>
          </p:cNvSpPr>
          <p:nvPr/>
        </p:nvSpPr>
        <p:spPr bwMode="auto">
          <a:xfrm>
            <a:off x="3817938" y="4286250"/>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hlinkClick r:id="rId4" action="ppaction://hlinksldjump"/>
              </a:rPr>
              <a:t>Sustitución</a:t>
            </a:r>
            <a:endParaRPr lang="es-MX"/>
          </a:p>
        </p:txBody>
      </p:sp>
      <p:sp>
        <p:nvSpPr>
          <p:cNvPr id="2136" name="Text Box 88"/>
          <p:cNvSpPr txBox="1">
            <a:spLocks noChangeArrowheads="1"/>
          </p:cNvSpPr>
          <p:nvPr/>
        </p:nvSpPr>
        <p:spPr bwMode="auto">
          <a:xfrm>
            <a:off x="3817938" y="4575175"/>
            <a:ext cx="920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hlinkClick r:id="rId5" action="ppaction://hlinksldjump"/>
              </a:rPr>
              <a:t>Gráfico</a:t>
            </a:r>
            <a:endParaRPr lang="es-MX"/>
          </a:p>
        </p:txBody>
      </p:sp>
      <p:sp>
        <p:nvSpPr>
          <p:cNvPr id="2137" name="Text Box 89"/>
          <p:cNvSpPr txBox="1">
            <a:spLocks noChangeArrowheads="1"/>
          </p:cNvSpPr>
          <p:nvPr/>
        </p:nvSpPr>
        <p:spPr bwMode="auto">
          <a:xfrm>
            <a:off x="3817938" y="4933950"/>
            <a:ext cx="4210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Suma y Resta (Eliminación, Reducción)</a:t>
            </a:r>
          </a:p>
        </p:txBody>
      </p:sp>
      <p:sp>
        <p:nvSpPr>
          <p:cNvPr id="2138" name="Text Box 90"/>
          <p:cNvSpPr txBox="1">
            <a:spLocks noChangeArrowheads="1"/>
          </p:cNvSpPr>
          <p:nvPr/>
        </p:nvSpPr>
        <p:spPr bwMode="auto">
          <a:xfrm>
            <a:off x="3817938" y="5222875"/>
            <a:ext cx="1670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Determinantes</a:t>
            </a:r>
          </a:p>
        </p:txBody>
      </p:sp>
      <p:sp>
        <p:nvSpPr>
          <p:cNvPr id="2139" name="Text Box 91"/>
          <p:cNvSpPr txBox="1">
            <a:spLocks noChangeArrowheads="1"/>
          </p:cNvSpPr>
          <p:nvPr/>
        </p:nvSpPr>
        <p:spPr bwMode="auto">
          <a:xfrm>
            <a:off x="3817938" y="5583238"/>
            <a:ext cx="4210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Suma y Resta (Eliminación, Reducción)</a:t>
            </a:r>
          </a:p>
        </p:txBody>
      </p:sp>
      <p:sp>
        <p:nvSpPr>
          <p:cNvPr id="2140" name="Text Box 92"/>
          <p:cNvSpPr txBox="1">
            <a:spLocks noChangeArrowheads="1"/>
          </p:cNvSpPr>
          <p:nvPr/>
        </p:nvSpPr>
        <p:spPr bwMode="auto">
          <a:xfrm>
            <a:off x="3817938" y="5870575"/>
            <a:ext cx="920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Gráfico</a:t>
            </a:r>
          </a:p>
        </p:txBody>
      </p:sp>
      <p:sp>
        <p:nvSpPr>
          <p:cNvPr id="2141" name="Text Box 93"/>
          <p:cNvSpPr txBox="1">
            <a:spLocks noChangeArrowheads="1"/>
          </p:cNvSpPr>
          <p:nvPr/>
        </p:nvSpPr>
        <p:spPr bwMode="auto">
          <a:xfrm>
            <a:off x="1762125" y="5595938"/>
            <a:ext cx="18732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s-MX"/>
              <a:t>Una Cuadrática y una Lineal</a:t>
            </a:r>
          </a:p>
        </p:txBody>
      </p:sp>
      <p:sp>
        <p:nvSpPr>
          <p:cNvPr id="2142" name="AutoShape 94"/>
          <p:cNvSpPr>
            <a:spLocks/>
          </p:cNvSpPr>
          <p:nvPr/>
        </p:nvSpPr>
        <p:spPr bwMode="auto">
          <a:xfrm>
            <a:off x="1403350" y="4149725"/>
            <a:ext cx="360363" cy="2374900"/>
          </a:xfrm>
          <a:prstGeom prst="leftBrace">
            <a:avLst>
              <a:gd name="adj1" fmla="val 54919"/>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2143" name="AutoShape 95"/>
          <p:cNvSpPr>
            <a:spLocks/>
          </p:cNvSpPr>
          <p:nvPr/>
        </p:nvSpPr>
        <p:spPr bwMode="auto">
          <a:xfrm>
            <a:off x="3562350" y="4005263"/>
            <a:ext cx="288925" cy="936625"/>
          </a:xfrm>
          <a:prstGeom prst="leftBrace">
            <a:avLst>
              <a:gd name="adj1" fmla="val 27015"/>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2144" name="AutoShape 96"/>
          <p:cNvSpPr>
            <a:spLocks/>
          </p:cNvSpPr>
          <p:nvPr/>
        </p:nvSpPr>
        <p:spPr bwMode="auto">
          <a:xfrm>
            <a:off x="3562350" y="5013325"/>
            <a:ext cx="288925" cy="503238"/>
          </a:xfrm>
          <a:prstGeom prst="leftBrace">
            <a:avLst>
              <a:gd name="adj1" fmla="val 14515"/>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2145" name="AutoShape 97"/>
          <p:cNvSpPr>
            <a:spLocks/>
          </p:cNvSpPr>
          <p:nvPr/>
        </p:nvSpPr>
        <p:spPr bwMode="auto">
          <a:xfrm>
            <a:off x="3562350" y="5662613"/>
            <a:ext cx="288925" cy="503237"/>
          </a:xfrm>
          <a:prstGeom prst="leftBrace">
            <a:avLst>
              <a:gd name="adj1" fmla="val 14515"/>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Tree>
  </p:cSld>
  <p:clrMapOvr>
    <a:masterClrMapping/>
  </p:clrMapOvr>
  <p:transition advClick="0" advTm="36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nodeType="afterEffect">
                                  <p:stCondLst>
                                    <p:cond delay="1000"/>
                                  </p:stCondLst>
                                  <p:iterate type="lt">
                                    <p:tmPct val="10000"/>
                                  </p:iterate>
                                  <p:childTnLst>
                                    <p:set>
                                      <p:cBhvr>
                                        <p:cTn id="6" dur="1" fill="hold">
                                          <p:stCondLst>
                                            <p:cond delay="0"/>
                                          </p:stCondLst>
                                        </p:cTn>
                                        <p:tgtEl>
                                          <p:spTgt spid="2092">
                                            <p:txEl>
                                              <p:pRg st="0" end="0"/>
                                            </p:txEl>
                                          </p:spTgt>
                                        </p:tgtEl>
                                        <p:attrNameLst>
                                          <p:attrName>style.visibility</p:attrName>
                                        </p:attrNameLst>
                                      </p:cBhvr>
                                      <p:to>
                                        <p:strVal val="visible"/>
                                      </p:to>
                                    </p:set>
                                    <p:animEffect transition="in" filter="fade">
                                      <p:cBhvr>
                                        <p:cTn id="7" dur="1000"/>
                                        <p:tgtEl>
                                          <p:spTgt spid="2092">
                                            <p:txEl>
                                              <p:pRg st="0" end="0"/>
                                            </p:txEl>
                                          </p:spTgt>
                                        </p:tgtEl>
                                      </p:cBhvr>
                                    </p:animEffect>
                                    <p:anim calcmode="lin" valueType="num">
                                      <p:cBhvr>
                                        <p:cTn id="8" dur="1000" fill="hold"/>
                                        <p:tgtEl>
                                          <p:spTgt spid="2092">
                                            <p:txEl>
                                              <p:pRg st="0" end="0"/>
                                            </p:txEl>
                                          </p:spTgt>
                                        </p:tgtEl>
                                        <p:attrNameLst>
                                          <p:attrName>ppt_x</p:attrName>
                                        </p:attrNameLst>
                                      </p:cBhvr>
                                      <p:tavLst>
                                        <p:tav tm="0">
                                          <p:val>
                                            <p:strVal val="#ppt_x-.1"/>
                                          </p:val>
                                        </p:tav>
                                        <p:tav tm="100000">
                                          <p:val>
                                            <p:strVal val="#ppt_x"/>
                                          </p:val>
                                        </p:tav>
                                      </p:tavLst>
                                    </p:anim>
                                    <p:anim calcmode="lin" valueType="num">
                                      <p:cBhvr>
                                        <p:cTn id="9" dur="1000" fill="hold"/>
                                        <p:tgtEl>
                                          <p:spTgt spid="2092">
                                            <p:txEl>
                                              <p:pRg st="0" end="0"/>
                                            </p:txEl>
                                          </p:spTgt>
                                        </p:tgtEl>
                                        <p:attrNameLst>
                                          <p:attrName>ppt_y</p:attrName>
                                        </p:attrNameLst>
                                      </p:cBhvr>
                                      <p:tavLst>
                                        <p:tav tm="0">
                                          <p:val>
                                            <p:strVal val="#ppt_y"/>
                                          </p:val>
                                        </p:tav>
                                        <p:tav tm="100000">
                                          <p:val>
                                            <p:strVal val="#ppt_y"/>
                                          </p:val>
                                        </p:tav>
                                      </p:tavLst>
                                    </p:anim>
                                  </p:childTnLst>
                                </p:cTn>
                              </p:par>
                            </p:childTnLst>
                          </p:cTn>
                        </p:par>
                        <p:par>
                          <p:cTn id="10" fill="hold" nodeType="afterGroup">
                            <p:stCondLst>
                              <p:cond delay="17700"/>
                            </p:stCondLst>
                            <p:childTnLst>
                              <p:par>
                                <p:cTn id="11" presetID="40" presetClass="entr" presetSubtype="0" fill="hold" grpId="0" nodeType="afterEffect">
                                  <p:stCondLst>
                                    <p:cond delay="1000"/>
                                  </p:stCondLst>
                                  <p:iterate type="lt">
                                    <p:tmPct val="10000"/>
                                  </p:iterate>
                                  <p:childTnLst>
                                    <p:set>
                                      <p:cBhvr>
                                        <p:cTn id="12" dur="1" fill="hold">
                                          <p:stCondLst>
                                            <p:cond delay="0"/>
                                          </p:stCondLst>
                                        </p:cTn>
                                        <p:tgtEl>
                                          <p:spTgt spid="2093"/>
                                        </p:tgtEl>
                                        <p:attrNameLst>
                                          <p:attrName>style.visibility</p:attrName>
                                        </p:attrNameLst>
                                      </p:cBhvr>
                                      <p:to>
                                        <p:strVal val="visible"/>
                                      </p:to>
                                    </p:set>
                                    <p:animEffect transition="in" filter="fade">
                                      <p:cBhvr>
                                        <p:cTn id="13" dur="1000"/>
                                        <p:tgtEl>
                                          <p:spTgt spid="2093"/>
                                        </p:tgtEl>
                                      </p:cBhvr>
                                    </p:animEffect>
                                    <p:anim calcmode="lin" valueType="num">
                                      <p:cBhvr>
                                        <p:cTn id="14" dur="1000" fill="hold"/>
                                        <p:tgtEl>
                                          <p:spTgt spid="2093"/>
                                        </p:tgtEl>
                                        <p:attrNameLst>
                                          <p:attrName>ppt_x</p:attrName>
                                        </p:attrNameLst>
                                      </p:cBhvr>
                                      <p:tavLst>
                                        <p:tav tm="0">
                                          <p:val>
                                            <p:strVal val="#ppt_x-.1"/>
                                          </p:val>
                                        </p:tav>
                                        <p:tav tm="100000">
                                          <p:val>
                                            <p:strVal val="#ppt_x"/>
                                          </p:val>
                                        </p:tav>
                                      </p:tavLst>
                                    </p:anim>
                                    <p:anim calcmode="lin" valueType="num">
                                      <p:cBhvr>
                                        <p:cTn id="15" dur="1000" fill="hold"/>
                                        <p:tgtEl>
                                          <p:spTgt spid="2093"/>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24400"/>
                            </p:stCondLst>
                            <p:childTnLst>
                              <p:par>
                                <p:cTn id="17" presetID="38" presetClass="entr" presetSubtype="0" accel="50000" fill="hold" grpId="0" nodeType="afterEffect">
                                  <p:stCondLst>
                                    <p:cond delay="1000"/>
                                  </p:stCondLst>
                                  <p:iterate type="lt">
                                    <p:tmPct val="50000"/>
                                  </p:iterate>
                                  <p:childTnLst>
                                    <p:set>
                                      <p:cBhvr>
                                        <p:cTn id="18" dur="1" fill="hold">
                                          <p:stCondLst>
                                            <p:cond delay="0"/>
                                          </p:stCondLst>
                                        </p:cTn>
                                        <p:tgtEl>
                                          <p:spTgt spid="2094"/>
                                        </p:tgtEl>
                                        <p:attrNameLst>
                                          <p:attrName>style.visibility</p:attrName>
                                        </p:attrNameLst>
                                      </p:cBhvr>
                                      <p:to>
                                        <p:strVal val="visible"/>
                                      </p:to>
                                    </p:set>
                                    <p:set>
                                      <p:cBhvr>
                                        <p:cTn id="19" dur="455" fill="hold">
                                          <p:stCondLst>
                                            <p:cond delay="0"/>
                                          </p:stCondLst>
                                        </p:cTn>
                                        <p:tgtEl>
                                          <p:spTgt spid="2094"/>
                                        </p:tgtEl>
                                        <p:attrNameLst>
                                          <p:attrName>style.rotation</p:attrName>
                                        </p:attrNameLst>
                                      </p:cBhvr>
                                      <p:to>
                                        <p:strVal val="-45.0"/>
                                      </p:to>
                                    </p:set>
                                    <p:anim calcmode="lin" valueType="num">
                                      <p:cBhvr>
                                        <p:cTn id="20" dur="455" fill="hold">
                                          <p:stCondLst>
                                            <p:cond delay="455"/>
                                          </p:stCondLst>
                                        </p:cTn>
                                        <p:tgtEl>
                                          <p:spTgt spid="2094"/>
                                        </p:tgtEl>
                                        <p:attrNameLst>
                                          <p:attrName>style.rotation</p:attrName>
                                        </p:attrNameLst>
                                      </p:cBhvr>
                                      <p:tavLst>
                                        <p:tav tm="0">
                                          <p:val>
                                            <p:fltVal val="-45"/>
                                          </p:val>
                                        </p:tav>
                                        <p:tav tm="69900">
                                          <p:val>
                                            <p:fltVal val="45"/>
                                          </p:val>
                                        </p:tav>
                                        <p:tav tm="100000">
                                          <p:val>
                                            <p:fltVal val="0"/>
                                          </p:val>
                                        </p:tav>
                                      </p:tavLst>
                                    </p:anim>
                                    <p:anim calcmode="lin" valueType="num">
                                      <p:cBhvr>
                                        <p:cTn id="21" dur="455" fill="hold">
                                          <p:stCondLst>
                                            <p:cond delay="0"/>
                                          </p:stCondLst>
                                        </p:cTn>
                                        <p:tgtEl>
                                          <p:spTgt spid="2094"/>
                                        </p:tgtEl>
                                        <p:attrNameLst>
                                          <p:attrName>ppt_y</p:attrName>
                                        </p:attrNameLst>
                                      </p:cBhvr>
                                      <p:tavLst>
                                        <p:tav tm="0">
                                          <p:val>
                                            <p:strVal val="#ppt_y-1"/>
                                          </p:val>
                                        </p:tav>
                                        <p:tav tm="100000">
                                          <p:val>
                                            <p:strVal val="#ppt_y-(0.354*#ppt_w-0.172*#ppt_h)"/>
                                          </p:val>
                                        </p:tav>
                                      </p:tavLst>
                                    </p:anim>
                                    <p:anim calcmode="lin" valueType="num">
                                      <p:cBhvr>
                                        <p:cTn id="22" dur="156" decel="50000" autoRev="1" fill="hold">
                                          <p:stCondLst>
                                            <p:cond delay="455"/>
                                          </p:stCondLst>
                                        </p:cTn>
                                        <p:tgtEl>
                                          <p:spTgt spid="2094"/>
                                        </p:tgtEl>
                                        <p:attrNameLst>
                                          <p:attrName>ppt_y</p:attrName>
                                        </p:attrNameLst>
                                      </p:cBhvr>
                                      <p:tavLst>
                                        <p:tav tm="0">
                                          <p:val>
                                            <p:strVal val="#ppt_y-(0.354*#ppt_w-0.172*#ppt_h)"/>
                                          </p:val>
                                        </p:tav>
                                        <p:tav tm="100000">
                                          <p:val>
                                            <p:strVal val="#ppt_y-(0.354*#ppt_w-0.172*#ppt_h)-#ppt_h/2"/>
                                          </p:val>
                                        </p:tav>
                                      </p:tavLst>
                                    </p:anim>
                                    <p:anim calcmode="lin" valueType="num">
                                      <p:cBhvr>
                                        <p:cTn id="23" dur="136" fill="hold">
                                          <p:stCondLst>
                                            <p:cond delay="864"/>
                                          </p:stCondLst>
                                        </p:cTn>
                                        <p:tgtEl>
                                          <p:spTgt spid="2094"/>
                                        </p:tgtEl>
                                        <p:attrNameLst>
                                          <p:attrName>ppt_y</p:attrName>
                                        </p:attrNameLst>
                                      </p:cBhvr>
                                      <p:tavLst>
                                        <p:tav tm="0">
                                          <p:val>
                                            <p:strVal val="#ppt_y-(0.354*#ppt_w-0.172*#ppt_h)"/>
                                          </p:val>
                                        </p:tav>
                                        <p:tav tm="100000">
                                          <p:val>
                                            <p:strVal val="#ppt_y"/>
                                          </p:val>
                                        </p:tav>
                                      </p:tavLst>
                                    </p:anim>
                                  </p:childTnLst>
                                </p:cTn>
                              </p:par>
                            </p:childTnLst>
                          </p:cTn>
                        </p:par>
                        <p:par>
                          <p:cTn id="24" fill="hold" nodeType="afterGroup">
                            <p:stCondLst>
                              <p:cond delay="40900"/>
                            </p:stCondLst>
                            <p:childTnLst>
                              <p:par>
                                <p:cTn id="25" presetID="38" presetClass="entr" presetSubtype="0" accel="50000" fill="hold" grpId="0" nodeType="afterEffect">
                                  <p:stCondLst>
                                    <p:cond delay="1000"/>
                                  </p:stCondLst>
                                  <p:iterate type="lt">
                                    <p:tmPct val="50000"/>
                                  </p:iterate>
                                  <p:childTnLst>
                                    <p:set>
                                      <p:cBhvr>
                                        <p:cTn id="26" dur="1" fill="hold">
                                          <p:stCondLst>
                                            <p:cond delay="0"/>
                                          </p:stCondLst>
                                        </p:cTn>
                                        <p:tgtEl>
                                          <p:spTgt spid="2128"/>
                                        </p:tgtEl>
                                        <p:attrNameLst>
                                          <p:attrName>style.visibility</p:attrName>
                                        </p:attrNameLst>
                                      </p:cBhvr>
                                      <p:to>
                                        <p:strVal val="visible"/>
                                      </p:to>
                                    </p:set>
                                    <p:set>
                                      <p:cBhvr>
                                        <p:cTn id="27" dur="455" fill="hold">
                                          <p:stCondLst>
                                            <p:cond delay="0"/>
                                          </p:stCondLst>
                                        </p:cTn>
                                        <p:tgtEl>
                                          <p:spTgt spid="2128"/>
                                        </p:tgtEl>
                                        <p:attrNameLst>
                                          <p:attrName>style.rotation</p:attrName>
                                        </p:attrNameLst>
                                      </p:cBhvr>
                                      <p:to>
                                        <p:strVal val="-45.0"/>
                                      </p:to>
                                    </p:set>
                                    <p:anim calcmode="lin" valueType="num">
                                      <p:cBhvr>
                                        <p:cTn id="28" dur="455" fill="hold">
                                          <p:stCondLst>
                                            <p:cond delay="455"/>
                                          </p:stCondLst>
                                        </p:cTn>
                                        <p:tgtEl>
                                          <p:spTgt spid="2128"/>
                                        </p:tgtEl>
                                        <p:attrNameLst>
                                          <p:attrName>style.rotation</p:attrName>
                                        </p:attrNameLst>
                                      </p:cBhvr>
                                      <p:tavLst>
                                        <p:tav tm="0">
                                          <p:val>
                                            <p:fltVal val="-45"/>
                                          </p:val>
                                        </p:tav>
                                        <p:tav tm="69900">
                                          <p:val>
                                            <p:fltVal val="45"/>
                                          </p:val>
                                        </p:tav>
                                        <p:tav tm="100000">
                                          <p:val>
                                            <p:fltVal val="0"/>
                                          </p:val>
                                        </p:tav>
                                      </p:tavLst>
                                    </p:anim>
                                    <p:anim calcmode="lin" valueType="num">
                                      <p:cBhvr>
                                        <p:cTn id="29" dur="455" fill="hold">
                                          <p:stCondLst>
                                            <p:cond delay="0"/>
                                          </p:stCondLst>
                                        </p:cTn>
                                        <p:tgtEl>
                                          <p:spTgt spid="2128"/>
                                        </p:tgtEl>
                                        <p:attrNameLst>
                                          <p:attrName>ppt_y</p:attrName>
                                        </p:attrNameLst>
                                      </p:cBhvr>
                                      <p:tavLst>
                                        <p:tav tm="0">
                                          <p:val>
                                            <p:strVal val="#ppt_y-1"/>
                                          </p:val>
                                        </p:tav>
                                        <p:tav tm="100000">
                                          <p:val>
                                            <p:strVal val="#ppt_y-(0.354*#ppt_w-0.172*#ppt_h)"/>
                                          </p:val>
                                        </p:tav>
                                      </p:tavLst>
                                    </p:anim>
                                    <p:anim calcmode="lin" valueType="num">
                                      <p:cBhvr>
                                        <p:cTn id="30" dur="156" decel="50000" autoRev="1" fill="hold">
                                          <p:stCondLst>
                                            <p:cond delay="455"/>
                                          </p:stCondLst>
                                        </p:cTn>
                                        <p:tgtEl>
                                          <p:spTgt spid="2128"/>
                                        </p:tgtEl>
                                        <p:attrNameLst>
                                          <p:attrName>ppt_y</p:attrName>
                                        </p:attrNameLst>
                                      </p:cBhvr>
                                      <p:tavLst>
                                        <p:tav tm="0">
                                          <p:val>
                                            <p:strVal val="#ppt_y-(0.354*#ppt_w-0.172*#ppt_h)"/>
                                          </p:val>
                                        </p:tav>
                                        <p:tav tm="100000">
                                          <p:val>
                                            <p:strVal val="#ppt_y-(0.354*#ppt_w-0.172*#ppt_h)-#ppt_h/2"/>
                                          </p:val>
                                        </p:tav>
                                      </p:tavLst>
                                    </p:anim>
                                    <p:anim calcmode="lin" valueType="num">
                                      <p:cBhvr>
                                        <p:cTn id="31" dur="136" fill="hold">
                                          <p:stCondLst>
                                            <p:cond delay="864"/>
                                          </p:stCondLst>
                                        </p:cTn>
                                        <p:tgtEl>
                                          <p:spTgt spid="2128"/>
                                        </p:tgtEl>
                                        <p:attrNameLst>
                                          <p:attrName>ppt_y</p:attrName>
                                        </p:attrNameLst>
                                      </p:cBhvr>
                                      <p:tavLst>
                                        <p:tav tm="0">
                                          <p:val>
                                            <p:strVal val="#ppt_y-(0.354*#ppt_w-0.172*#ppt_h)"/>
                                          </p:val>
                                        </p:tav>
                                        <p:tav tm="100000">
                                          <p:val>
                                            <p:strVal val="#ppt_y"/>
                                          </p:val>
                                        </p:tav>
                                      </p:tavLst>
                                    </p:anim>
                                  </p:childTnLst>
                                </p:cTn>
                              </p:par>
                            </p:childTnLst>
                          </p:cTn>
                        </p:par>
                        <p:par>
                          <p:cTn id="32" fill="hold" nodeType="afterGroup">
                            <p:stCondLst>
                              <p:cond delay="68400"/>
                            </p:stCondLst>
                            <p:childTnLst>
                              <p:par>
                                <p:cTn id="33" presetID="40" presetClass="entr" presetSubtype="0" fill="hold" grpId="0" nodeType="afterEffect">
                                  <p:stCondLst>
                                    <p:cond delay="1000"/>
                                  </p:stCondLst>
                                  <p:iterate type="lt">
                                    <p:tmPct val="10000"/>
                                  </p:iterate>
                                  <p:childTnLst>
                                    <p:set>
                                      <p:cBhvr>
                                        <p:cTn id="34" dur="1" fill="hold">
                                          <p:stCondLst>
                                            <p:cond delay="0"/>
                                          </p:stCondLst>
                                        </p:cTn>
                                        <p:tgtEl>
                                          <p:spTgt spid="2130"/>
                                        </p:tgtEl>
                                        <p:attrNameLst>
                                          <p:attrName>style.visibility</p:attrName>
                                        </p:attrNameLst>
                                      </p:cBhvr>
                                      <p:to>
                                        <p:strVal val="visible"/>
                                      </p:to>
                                    </p:set>
                                    <p:animEffect transition="in" filter="fade">
                                      <p:cBhvr>
                                        <p:cTn id="35" dur="1000"/>
                                        <p:tgtEl>
                                          <p:spTgt spid="2130"/>
                                        </p:tgtEl>
                                      </p:cBhvr>
                                    </p:animEffect>
                                    <p:anim calcmode="lin" valueType="num">
                                      <p:cBhvr>
                                        <p:cTn id="36" dur="1000" fill="hold"/>
                                        <p:tgtEl>
                                          <p:spTgt spid="2130"/>
                                        </p:tgtEl>
                                        <p:attrNameLst>
                                          <p:attrName>ppt_x</p:attrName>
                                        </p:attrNameLst>
                                      </p:cBhvr>
                                      <p:tavLst>
                                        <p:tav tm="0">
                                          <p:val>
                                            <p:strVal val="#ppt_x-.1"/>
                                          </p:val>
                                        </p:tav>
                                        <p:tav tm="100000">
                                          <p:val>
                                            <p:strVal val="#ppt_x"/>
                                          </p:val>
                                        </p:tav>
                                      </p:tavLst>
                                    </p:anim>
                                    <p:anim calcmode="lin" valueType="num">
                                      <p:cBhvr>
                                        <p:cTn id="37" dur="1000" fill="hold"/>
                                        <p:tgtEl>
                                          <p:spTgt spid="2130"/>
                                        </p:tgtEl>
                                        <p:attrNameLst>
                                          <p:attrName>ppt_y</p:attrName>
                                        </p:attrNameLst>
                                      </p:cBhvr>
                                      <p:tavLst>
                                        <p:tav tm="0">
                                          <p:val>
                                            <p:strVal val="#ppt_y"/>
                                          </p:val>
                                        </p:tav>
                                        <p:tav tm="100000">
                                          <p:val>
                                            <p:strVal val="#ppt_y"/>
                                          </p:val>
                                        </p:tav>
                                      </p:tavLst>
                                    </p:anim>
                                  </p:childTnLst>
                                </p:cTn>
                              </p:par>
                            </p:childTnLst>
                          </p:cTn>
                        </p:par>
                        <p:par>
                          <p:cTn id="38" fill="hold" nodeType="afterGroup">
                            <p:stCondLst>
                              <p:cond delay="77300"/>
                            </p:stCondLst>
                            <p:childTnLst>
                              <p:par>
                                <p:cTn id="39" presetID="27" presetClass="entr" presetSubtype="0" fill="hold" grpId="0" nodeType="afterEffect">
                                  <p:stCondLst>
                                    <p:cond delay="1000"/>
                                  </p:stCondLst>
                                  <p:iterate type="lt">
                                    <p:tmPct val="50000"/>
                                  </p:iterate>
                                  <p:childTnLst>
                                    <p:set>
                                      <p:cBhvr>
                                        <p:cTn id="40" dur="1" fill="hold">
                                          <p:stCondLst>
                                            <p:cond delay="0"/>
                                          </p:stCondLst>
                                        </p:cTn>
                                        <p:tgtEl>
                                          <p:spTgt spid="2131"/>
                                        </p:tgtEl>
                                        <p:attrNameLst>
                                          <p:attrName>style.visibility</p:attrName>
                                        </p:attrNameLst>
                                      </p:cBhvr>
                                      <p:to>
                                        <p:strVal val="visible"/>
                                      </p:to>
                                    </p:set>
                                    <p:anim calcmode="discrete" valueType="clr">
                                      <p:cBhvr override="childStyle">
                                        <p:cTn id="41" dur="80"/>
                                        <p:tgtEl>
                                          <p:spTgt spid="2131"/>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2131"/>
                                        </p:tgtEl>
                                        <p:attrNameLst>
                                          <p:attrName>fillcolor</p:attrName>
                                        </p:attrNameLst>
                                      </p:cBhvr>
                                      <p:tavLst>
                                        <p:tav tm="0">
                                          <p:val>
                                            <p:clrVal>
                                              <a:schemeClr val="accent2"/>
                                            </p:clrVal>
                                          </p:val>
                                        </p:tav>
                                        <p:tav tm="50000">
                                          <p:val>
                                            <p:clrVal>
                                              <a:schemeClr val="hlink"/>
                                            </p:clrVal>
                                          </p:val>
                                        </p:tav>
                                      </p:tavLst>
                                    </p:anim>
                                    <p:set>
                                      <p:cBhvr>
                                        <p:cTn id="43" dur="80"/>
                                        <p:tgtEl>
                                          <p:spTgt spid="2131"/>
                                        </p:tgtEl>
                                        <p:attrNameLst>
                                          <p:attrName>fill.type</p:attrName>
                                        </p:attrNameLst>
                                      </p:cBhvr>
                                      <p:to>
                                        <p:strVal val="solid"/>
                                      </p:to>
                                    </p:set>
                                  </p:childTnLst>
                                </p:cTn>
                              </p:par>
                            </p:childTnLst>
                          </p:cTn>
                        </p:par>
                        <p:par>
                          <p:cTn id="44" fill="hold" nodeType="afterGroup">
                            <p:stCondLst>
                              <p:cond delay="79420"/>
                            </p:stCondLst>
                            <p:childTnLst>
                              <p:par>
                                <p:cTn id="45" presetID="10" presetClass="entr" presetSubtype="0" fill="hold" grpId="0" nodeType="afterEffect">
                                  <p:stCondLst>
                                    <p:cond delay="1000"/>
                                  </p:stCondLst>
                                  <p:childTnLst>
                                    <p:set>
                                      <p:cBhvr>
                                        <p:cTn id="46" dur="1" fill="hold">
                                          <p:stCondLst>
                                            <p:cond delay="0"/>
                                          </p:stCondLst>
                                        </p:cTn>
                                        <p:tgtEl>
                                          <p:spTgt spid="2142"/>
                                        </p:tgtEl>
                                        <p:attrNameLst>
                                          <p:attrName>style.visibility</p:attrName>
                                        </p:attrNameLst>
                                      </p:cBhvr>
                                      <p:to>
                                        <p:strVal val="visible"/>
                                      </p:to>
                                    </p:set>
                                    <p:animEffect transition="in" filter="fade">
                                      <p:cBhvr>
                                        <p:cTn id="47" dur="2000"/>
                                        <p:tgtEl>
                                          <p:spTgt spid="2142"/>
                                        </p:tgtEl>
                                      </p:cBhvr>
                                    </p:animEffect>
                                  </p:childTnLst>
                                </p:cTn>
                              </p:par>
                            </p:childTnLst>
                          </p:cTn>
                        </p:par>
                        <p:par>
                          <p:cTn id="48" fill="hold" nodeType="afterGroup">
                            <p:stCondLst>
                              <p:cond delay="82420"/>
                            </p:stCondLst>
                            <p:childTnLst>
                              <p:par>
                                <p:cTn id="49" presetID="27" presetClass="entr" presetSubtype="0" fill="hold" grpId="0" nodeType="afterEffect">
                                  <p:stCondLst>
                                    <p:cond delay="1000"/>
                                  </p:stCondLst>
                                  <p:iterate type="lt">
                                    <p:tmPct val="50000"/>
                                  </p:iterate>
                                  <p:childTnLst>
                                    <p:set>
                                      <p:cBhvr>
                                        <p:cTn id="50" dur="1" fill="hold">
                                          <p:stCondLst>
                                            <p:cond delay="0"/>
                                          </p:stCondLst>
                                        </p:cTn>
                                        <p:tgtEl>
                                          <p:spTgt spid="2132"/>
                                        </p:tgtEl>
                                        <p:attrNameLst>
                                          <p:attrName>style.visibility</p:attrName>
                                        </p:attrNameLst>
                                      </p:cBhvr>
                                      <p:to>
                                        <p:strVal val="visible"/>
                                      </p:to>
                                    </p:set>
                                    <p:anim calcmode="discrete" valueType="clr">
                                      <p:cBhvr override="childStyle">
                                        <p:cTn id="51" dur="80"/>
                                        <p:tgtEl>
                                          <p:spTgt spid="2132"/>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2132"/>
                                        </p:tgtEl>
                                        <p:attrNameLst>
                                          <p:attrName>fillcolor</p:attrName>
                                        </p:attrNameLst>
                                      </p:cBhvr>
                                      <p:tavLst>
                                        <p:tav tm="0">
                                          <p:val>
                                            <p:clrVal>
                                              <a:schemeClr val="accent2"/>
                                            </p:clrVal>
                                          </p:val>
                                        </p:tav>
                                        <p:tav tm="50000">
                                          <p:val>
                                            <p:clrVal>
                                              <a:schemeClr val="hlink"/>
                                            </p:clrVal>
                                          </p:val>
                                        </p:tav>
                                      </p:tavLst>
                                    </p:anim>
                                    <p:set>
                                      <p:cBhvr>
                                        <p:cTn id="53" dur="80"/>
                                        <p:tgtEl>
                                          <p:spTgt spid="2132"/>
                                        </p:tgtEl>
                                        <p:attrNameLst>
                                          <p:attrName>fill.type</p:attrName>
                                        </p:attrNameLst>
                                      </p:cBhvr>
                                      <p:to>
                                        <p:strVal val="solid"/>
                                      </p:to>
                                    </p:set>
                                  </p:childTnLst>
                                </p:cTn>
                              </p:par>
                            </p:childTnLst>
                          </p:cTn>
                        </p:par>
                        <p:par>
                          <p:cTn id="54" fill="hold" nodeType="afterGroup">
                            <p:stCondLst>
                              <p:cond delay="83860"/>
                            </p:stCondLst>
                            <p:childTnLst>
                              <p:par>
                                <p:cTn id="55" presetID="27" presetClass="entr" presetSubtype="0" fill="hold" grpId="0" nodeType="afterEffect">
                                  <p:stCondLst>
                                    <p:cond delay="1000"/>
                                  </p:stCondLst>
                                  <p:iterate type="lt">
                                    <p:tmPct val="50000"/>
                                  </p:iterate>
                                  <p:childTnLst>
                                    <p:set>
                                      <p:cBhvr>
                                        <p:cTn id="56" dur="1" fill="hold">
                                          <p:stCondLst>
                                            <p:cond delay="0"/>
                                          </p:stCondLst>
                                        </p:cTn>
                                        <p:tgtEl>
                                          <p:spTgt spid="2133"/>
                                        </p:tgtEl>
                                        <p:attrNameLst>
                                          <p:attrName>style.visibility</p:attrName>
                                        </p:attrNameLst>
                                      </p:cBhvr>
                                      <p:to>
                                        <p:strVal val="visible"/>
                                      </p:to>
                                    </p:set>
                                    <p:anim calcmode="discrete" valueType="clr">
                                      <p:cBhvr override="childStyle">
                                        <p:cTn id="57" dur="80"/>
                                        <p:tgtEl>
                                          <p:spTgt spid="2133"/>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2133"/>
                                        </p:tgtEl>
                                        <p:attrNameLst>
                                          <p:attrName>fillcolor</p:attrName>
                                        </p:attrNameLst>
                                      </p:cBhvr>
                                      <p:tavLst>
                                        <p:tav tm="0">
                                          <p:val>
                                            <p:clrVal>
                                              <a:schemeClr val="accent2"/>
                                            </p:clrVal>
                                          </p:val>
                                        </p:tav>
                                        <p:tav tm="50000">
                                          <p:val>
                                            <p:clrVal>
                                              <a:schemeClr val="hlink"/>
                                            </p:clrVal>
                                          </p:val>
                                        </p:tav>
                                      </p:tavLst>
                                    </p:anim>
                                    <p:set>
                                      <p:cBhvr>
                                        <p:cTn id="59" dur="80"/>
                                        <p:tgtEl>
                                          <p:spTgt spid="2133"/>
                                        </p:tgtEl>
                                        <p:attrNameLst>
                                          <p:attrName>fill.type</p:attrName>
                                        </p:attrNameLst>
                                      </p:cBhvr>
                                      <p:to>
                                        <p:strVal val="solid"/>
                                      </p:to>
                                    </p:set>
                                  </p:childTnLst>
                                </p:cTn>
                              </p:par>
                            </p:childTnLst>
                          </p:cTn>
                        </p:par>
                        <p:par>
                          <p:cTn id="60" fill="hold" nodeType="afterGroup">
                            <p:stCondLst>
                              <p:cond delay="85300"/>
                            </p:stCondLst>
                            <p:childTnLst>
                              <p:par>
                                <p:cTn id="61" presetID="27" presetClass="entr" presetSubtype="0" fill="hold" nodeType="afterEffect">
                                  <p:stCondLst>
                                    <p:cond delay="1000"/>
                                  </p:stCondLst>
                                  <p:iterate type="lt">
                                    <p:tmPct val="50000"/>
                                  </p:iterate>
                                  <p:childTnLst>
                                    <p:set>
                                      <p:cBhvr>
                                        <p:cTn id="62" dur="1" fill="hold">
                                          <p:stCondLst>
                                            <p:cond delay="0"/>
                                          </p:stCondLst>
                                        </p:cTn>
                                        <p:tgtEl>
                                          <p:spTgt spid="2141">
                                            <p:txEl>
                                              <p:pRg st="0" end="0"/>
                                            </p:txEl>
                                          </p:spTgt>
                                        </p:tgtEl>
                                        <p:attrNameLst>
                                          <p:attrName>style.visibility</p:attrName>
                                        </p:attrNameLst>
                                      </p:cBhvr>
                                      <p:to>
                                        <p:strVal val="visible"/>
                                      </p:to>
                                    </p:set>
                                    <p:anim calcmode="discrete" valueType="clr">
                                      <p:cBhvr override="childStyle">
                                        <p:cTn id="63" dur="80"/>
                                        <p:tgtEl>
                                          <p:spTgt spid="214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2141">
                                            <p:txEl>
                                              <p:pRg st="0" end="0"/>
                                            </p:txEl>
                                          </p:spTgt>
                                        </p:tgtEl>
                                        <p:attrNameLst>
                                          <p:attrName>fillcolor</p:attrName>
                                        </p:attrNameLst>
                                      </p:cBhvr>
                                      <p:tavLst>
                                        <p:tav tm="0">
                                          <p:val>
                                            <p:clrVal>
                                              <a:schemeClr val="accent2"/>
                                            </p:clrVal>
                                          </p:val>
                                        </p:tav>
                                        <p:tav tm="50000">
                                          <p:val>
                                            <p:clrVal>
                                              <a:schemeClr val="hlink"/>
                                            </p:clrVal>
                                          </p:val>
                                        </p:tav>
                                      </p:tavLst>
                                    </p:anim>
                                    <p:set>
                                      <p:cBhvr>
                                        <p:cTn id="65" dur="80"/>
                                        <p:tgtEl>
                                          <p:spTgt spid="2141">
                                            <p:txEl>
                                              <p:pRg st="0" end="0"/>
                                            </p:txEl>
                                          </p:spTgt>
                                        </p:tgtEl>
                                        <p:attrNameLst>
                                          <p:attrName>fill.type</p:attrName>
                                        </p:attrNameLst>
                                      </p:cBhvr>
                                      <p:to>
                                        <p:strVal val="solid"/>
                                      </p:to>
                                    </p:set>
                                  </p:childTnLst>
                                </p:cTn>
                              </p:par>
                            </p:childTnLst>
                          </p:cTn>
                        </p:par>
                        <p:par>
                          <p:cTn id="66" fill="hold" nodeType="afterGroup">
                            <p:stCondLst>
                              <p:cond delay="87260"/>
                            </p:stCondLst>
                            <p:childTnLst>
                              <p:par>
                                <p:cTn id="67" presetID="10" presetClass="entr" presetSubtype="0" fill="hold" grpId="0" nodeType="afterEffect">
                                  <p:stCondLst>
                                    <p:cond delay="1000"/>
                                  </p:stCondLst>
                                  <p:childTnLst>
                                    <p:set>
                                      <p:cBhvr>
                                        <p:cTn id="68" dur="1" fill="hold">
                                          <p:stCondLst>
                                            <p:cond delay="0"/>
                                          </p:stCondLst>
                                        </p:cTn>
                                        <p:tgtEl>
                                          <p:spTgt spid="2143"/>
                                        </p:tgtEl>
                                        <p:attrNameLst>
                                          <p:attrName>style.visibility</p:attrName>
                                        </p:attrNameLst>
                                      </p:cBhvr>
                                      <p:to>
                                        <p:strVal val="visible"/>
                                      </p:to>
                                    </p:set>
                                    <p:animEffect transition="in" filter="fade">
                                      <p:cBhvr>
                                        <p:cTn id="69" dur="2000"/>
                                        <p:tgtEl>
                                          <p:spTgt spid="2143"/>
                                        </p:tgtEl>
                                      </p:cBhvr>
                                    </p:animEffect>
                                  </p:childTnLst>
                                </p:cTn>
                              </p:par>
                            </p:childTnLst>
                          </p:cTn>
                        </p:par>
                        <p:par>
                          <p:cTn id="70" fill="hold" nodeType="afterGroup">
                            <p:stCondLst>
                              <p:cond delay="90260"/>
                            </p:stCondLst>
                            <p:childTnLst>
                              <p:par>
                                <p:cTn id="71" presetID="27" presetClass="entr" presetSubtype="0" fill="hold" grpId="0" nodeType="afterEffect">
                                  <p:stCondLst>
                                    <p:cond delay="1000"/>
                                  </p:stCondLst>
                                  <p:iterate type="lt">
                                    <p:tmPct val="50000"/>
                                  </p:iterate>
                                  <p:childTnLst>
                                    <p:set>
                                      <p:cBhvr>
                                        <p:cTn id="72" dur="1" fill="hold">
                                          <p:stCondLst>
                                            <p:cond delay="0"/>
                                          </p:stCondLst>
                                        </p:cTn>
                                        <p:tgtEl>
                                          <p:spTgt spid="2134"/>
                                        </p:tgtEl>
                                        <p:attrNameLst>
                                          <p:attrName>style.visibility</p:attrName>
                                        </p:attrNameLst>
                                      </p:cBhvr>
                                      <p:to>
                                        <p:strVal val="visible"/>
                                      </p:to>
                                    </p:set>
                                    <p:anim calcmode="discrete" valueType="clr">
                                      <p:cBhvr override="childStyle">
                                        <p:cTn id="73" dur="80"/>
                                        <p:tgtEl>
                                          <p:spTgt spid="2134"/>
                                        </p:tgtEl>
                                        <p:attrNameLst>
                                          <p:attrName>style.color</p:attrName>
                                        </p:attrNameLst>
                                      </p:cBhvr>
                                      <p:tavLst>
                                        <p:tav tm="0">
                                          <p:val>
                                            <p:clrVal>
                                              <a:schemeClr val="accent2"/>
                                            </p:clrVal>
                                          </p:val>
                                        </p:tav>
                                        <p:tav tm="50000">
                                          <p:val>
                                            <p:clrVal>
                                              <a:schemeClr val="hlink"/>
                                            </p:clrVal>
                                          </p:val>
                                        </p:tav>
                                      </p:tavLst>
                                    </p:anim>
                                    <p:anim calcmode="discrete" valueType="clr">
                                      <p:cBhvr>
                                        <p:cTn id="74" dur="80"/>
                                        <p:tgtEl>
                                          <p:spTgt spid="2134"/>
                                        </p:tgtEl>
                                        <p:attrNameLst>
                                          <p:attrName>fillcolor</p:attrName>
                                        </p:attrNameLst>
                                      </p:cBhvr>
                                      <p:tavLst>
                                        <p:tav tm="0">
                                          <p:val>
                                            <p:clrVal>
                                              <a:schemeClr val="accent2"/>
                                            </p:clrVal>
                                          </p:val>
                                        </p:tav>
                                        <p:tav tm="50000">
                                          <p:val>
                                            <p:clrVal>
                                              <a:schemeClr val="hlink"/>
                                            </p:clrVal>
                                          </p:val>
                                        </p:tav>
                                      </p:tavLst>
                                    </p:anim>
                                    <p:set>
                                      <p:cBhvr>
                                        <p:cTn id="75" dur="80"/>
                                        <p:tgtEl>
                                          <p:spTgt spid="2134"/>
                                        </p:tgtEl>
                                        <p:attrNameLst>
                                          <p:attrName>fill.type</p:attrName>
                                        </p:attrNameLst>
                                      </p:cBhvr>
                                      <p:to>
                                        <p:strVal val="solid"/>
                                      </p:to>
                                    </p:set>
                                  </p:childTnLst>
                                </p:cTn>
                              </p:par>
                            </p:childTnLst>
                          </p:cTn>
                        </p:par>
                        <p:par>
                          <p:cTn id="76" fill="hold" nodeType="afterGroup">
                            <p:stCondLst>
                              <p:cond delay="92620"/>
                            </p:stCondLst>
                            <p:childTnLst>
                              <p:par>
                                <p:cTn id="77" presetID="27" presetClass="entr" presetSubtype="0" fill="hold" grpId="0" nodeType="afterEffect">
                                  <p:stCondLst>
                                    <p:cond delay="1000"/>
                                  </p:stCondLst>
                                  <p:iterate type="lt">
                                    <p:tmPct val="50000"/>
                                  </p:iterate>
                                  <p:childTnLst>
                                    <p:set>
                                      <p:cBhvr>
                                        <p:cTn id="78" dur="1" fill="hold">
                                          <p:stCondLst>
                                            <p:cond delay="0"/>
                                          </p:stCondLst>
                                        </p:cTn>
                                        <p:tgtEl>
                                          <p:spTgt spid="2135"/>
                                        </p:tgtEl>
                                        <p:attrNameLst>
                                          <p:attrName>style.visibility</p:attrName>
                                        </p:attrNameLst>
                                      </p:cBhvr>
                                      <p:to>
                                        <p:strVal val="visible"/>
                                      </p:to>
                                    </p:set>
                                    <p:anim calcmode="discrete" valueType="clr">
                                      <p:cBhvr override="childStyle">
                                        <p:cTn id="79" dur="80"/>
                                        <p:tgtEl>
                                          <p:spTgt spid="2135"/>
                                        </p:tgtEl>
                                        <p:attrNameLst>
                                          <p:attrName>style.color</p:attrName>
                                        </p:attrNameLst>
                                      </p:cBhvr>
                                      <p:tavLst>
                                        <p:tav tm="0">
                                          <p:val>
                                            <p:clrVal>
                                              <a:schemeClr val="accent2"/>
                                            </p:clrVal>
                                          </p:val>
                                        </p:tav>
                                        <p:tav tm="50000">
                                          <p:val>
                                            <p:clrVal>
                                              <a:schemeClr val="hlink"/>
                                            </p:clrVal>
                                          </p:val>
                                        </p:tav>
                                      </p:tavLst>
                                    </p:anim>
                                    <p:anim calcmode="discrete" valueType="clr">
                                      <p:cBhvr>
                                        <p:cTn id="80" dur="80"/>
                                        <p:tgtEl>
                                          <p:spTgt spid="2135"/>
                                        </p:tgtEl>
                                        <p:attrNameLst>
                                          <p:attrName>fillcolor</p:attrName>
                                        </p:attrNameLst>
                                      </p:cBhvr>
                                      <p:tavLst>
                                        <p:tav tm="0">
                                          <p:val>
                                            <p:clrVal>
                                              <a:schemeClr val="accent2"/>
                                            </p:clrVal>
                                          </p:val>
                                        </p:tav>
                                        <p:tav tm="50000">
                                          <p:val>
                                            <p:clrVal>
                                              <a:schemeClr val="hlink"/>
                                            </p:clrVal>
                                          </p:val>
                                        </p:tav>
                                      </p:tavLst>
                                    </p:anim>
                                    <p:set>
                                      <p:cBhvr>
                                        <p:cTn id="81" dur="80"/>
                                        <p:tgtEl>
                                          <p:spTgt spid="2135"/>
                                        </p:tgtEl>
                                        <p:attrNameLst>
                                          <p:attrName>fill.type</p:attrName>
                                        </p:attrNameLst>
                                      </p:cBhvr>
                                      <p:to>
                                        <p:strVal val="solid"/>
                                      </p:to>
                                    </p:set>
                                  </p:childTnLst>
                                </p:cTn>
                              </p:par>
                            </p:childTnLst>
                          </p:cTn>
                        </p:par>
                        <p:par>
                          <p:cTn id="82" fill="hold" nodeType="afterGroup">
                            <p:stCondLst>
                              <p:cond delay="94100"/>
                            </p:stCondLst>
                            <p:childTnLst>
                              <p:par>
                                <p:cTn id="83" presetID="27" presetClass="entr" presetSubtype="0" fill="hold" grpId="0" nodeType="afterEffect">
                                  <p:stCondLst>
                                    <p:cond delay="1000"/>
                                  </p:stCondLst>
                                  <p:iterate type="lt">
                                    <p:tmPct val="50000"/>
                                  </p:iterate>
                                  <p:childTnLst>
                                    <p:set>
                                      <p:cBhvr>
                                        <p:cTn id="84" dur="1" fill="hold">
                                          <p:stCondLst>
                                            <p:cond delay="0"/>
                                          </p:stCondLst>
                                        </p:cTn>
                                        <p:tgtEl>
                                          <p:spTgt spid="2136"/>
                                        </p:tgtEl>
                                        <p:attrNameLst>
                                          <p:attrName>style.visibility</p:attrName>
                                        </p:attrNameLst>
                                      </p:cBhvr>
                                      <p:to>
                                        <p:strVal val="visible"/>
                                      </p:to>
                                    </p:set>
                                    <p:anim calcmode="discrete" valueType="clr">
                                      <p:cBhvr override="childStyle">
                                        <p:cTn id="85" dur="80"/>
                                        <p:tgtEl>
                                          <p:spTgt spid="2136"/>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2136"/>
                                        </p:tgtEl>
                                        <p:attrNameLst>
                                          <p:attrName>fillcolor</p:attrName>
                                        </p:attrNameLst>
                                      </p:cBhvr>
                                      <p:tavLst>
                                        <p:tav tm="0">
                                          <p:val>
                                            <p:clrVal>
                                              <a:schemeClr val="accent2"/>
                                            </p:clrVal>
                                          </p:val>
                                        </p:tav>
                                        <p:tav tm="50000">
                                          <p:val>
                                            <p:clrVal>
                                              <a:schemeClr val="hlink"/>
                                            </p:clrVal>
                                          </p:val>
                                        </p:tav>
                                      </p:tavLst>
                                    </p:anim>
                                    <p:set>
                                      <p:cBhvr>
                                        <p:cTn id="87" dur="80"/>
                                        <p:tgtEl>
                                          <p:spTgt spid="2136"/>
                                        </p:tgtEl>
                                        <p:attrNameLst>
                                          <p:attrName>fill.type</p:attrName>
                                        </p:attrNameLst>
                                      </p:cBhvr>
                                      <p:to>
                                        <p:strVal val="solid"/>
                                      </p:to>
                                    </p:set>
                                  </p:childTnLst>
                                </p:cTn>
                              </p:par>
                            </p:childTnLst>
                          </p:cTn>
                        </p:par>
                        <p:par>
                          <p:cTn id="88" fill="hold" nodeType="afterGroup">
                            <p:stCondLst>
                              <p:cond delay="95420"/>
                            </p:stCondLst>
                            <p:childTnLst>
                              <p:par>
                                <p:cTn id="89" presetID="10" presetClass="entr" presetSubtype="0" fill="hold" grpId="0" nodeType="afterEffect">
                                  <p:stCondLst>
                                    <p:cond delay="1000"/>
                                  </p:stCondLst>
                                  <p:childTnLst>
                                    <p:set>
                                      <p:cBhvr>
                                        <p:cTn id="90" dur="1" fill="hold">
                                          <p:stCondLst>
                                            <p:cond delay="0"/>
                                          </p:stCondLst>
                                        </p:cTn>
                                        <p:tgtEl>
                                          <p:spTgt spid="2144"/>
                                        </p:tgtEl>
                                        <p:attrNameLst>
                                          <p:attrName>style.visibility</p:attrName>
                                        </p:attrNameLst>
                                      </p:cBhvr>
                                      <p:to>
                                        <p:strVal val="visible"/>
                                      </p:to>
                                    </p:set>
                                    <p:animEffect transition="in" filter="fade">
                                      <p:cBhvr>
                                        <p:cTn id="91" dur="2000"/>
                                        <p:tgtEl>
                                          <p:spTgt spid="2144"/>
                                        </p:tgtEl>
                                      </p:cBhvr>
                                    </p:animEffect>
                                  </p:childTnLst>
                                </p:cTn>
                              </p:par>
                            </p:childTnLst>
                          </p:cTn>
                        </p:par>
                        <p:par>
                          <p:cTn id="92" fill="hold" nodeType="afterGroup">
                            <p:stCondLst>
                              <p:cond delay="98420"/>
                            </p:stCondLst>
                            <p:childTnLst>
                              <p:par>
                                <p:cTn id="93" presetID="27" presetClass="entr" presetSubtype="0" fill="hold" grpId="0" nodeType="afterEffect">
                                  <p:stCondLst>
                                    <p:cond delay="1000"/>
                                  </p:stCondLst>
                                  <p:iterate type="lt">
                                    <p:tmPct val="50000"/>
                                  </p:iterate>
                                  <p:childTnLst>
                                    <p:set>
                                      <p:cBhvr>
                                        <p:cTn id="94" dur="1" fill="hold">
                                          <p:stCondLst>
                                            <p:cond delay="0"/>
                                          </p:stCondLst>
                                        </p:cTn>
                                        <p:tgtEl>
                                          <p:spTgt spid="2137"/>
                                        </p:tgtEl>
                                        <p:attrNameLst>
                                          <p:attrName>style.visibility</p:attrName>
                                        </p:attrNameLst>
                                      </p:cBhvr>
                                      <p:to>
                                        <p:strVal val="visible"/>
                                      </p:to>
                                    </p:set>
                                    <p:anim calcmode="discrete" valueType="clr">
                                      <p:cBhvr override="childStyle">
                                        <p:cTn id="95" dur="80"/>
                                        <p:tgtEl>
                                          <p:spTgt spid="2137"/>
                                        </p:tgtEl>
                                        <p:attrNameLst>
                                          <p:attrName>style.color</p:attrName>
                                        </p:attrNameLst>
                                      </p:cBhvr>
                                      <p:tavLst>
                                        <p:tav tm="0">
                                          <p:val>
                                            <p:clrVal>
                                              <a:schemeClr val="accent2"/>
                                            </p:clrVal>
                                          </p:val>
                                        </p:tav>
                                        <p:tav tm="50000">
                                          <p:val>
                                            <p:clrVal>
                                              <a:schemeClr val="hlink"/>
                                            </p:clrVal>
                                          </p:val>
                                        </p:tav>
                                      </p:tavLst>
                                    </p:anim>
                                    <p:anim calcmode="discrete" valueType="clr">
                                      <p:cBhvr>
                                        <p:cTn id="96" dur="80"/>
                                        <p:tgtEl>
                                          <p:spTgt spid="2137"/>
                                        </p:tgtEl>
                                        <p:attrNameLst>
                                          <p:attrName>fillcolor</p:attrName>
                                        </p:attrNameLst>
                                      </p:cBhvr>
                                      <p:tavLst>
                                        <p:tav tm="0">
                                          <p:val>
                                            <p:clrVal>
                                              <a:schemeClr val="accent2"/>
                                            </p:clrVal>
                                          </p:val>
                                        </p:tav>
                                        <p:tav tm="50000">
                                          <p:val>
                                            <p:clrVal>
                                              <a:schemeClr val="hlink"/>
                                            </p:clrVal>
                                          </p:val>
                                        </p:tav>
                                      </p:tavLst>
                                    </p:anim>
                                    <p:set>
                                      <p:cBhvr>
                                        <p:cTn id="97" dur="80"/>
                                        <p:tgtEl>
                                          <p:spTgt spid="2137"/>
                                        </p:tgtEl>
                                        <p:attrNameLst>
                                          <p:attrName>fill.type</p:attrName>
                                        </p:attrNameLst>
                                      </p:cBhvr>
                                      <p:to>
                                        <p:strVal val="solid"/>
                                      </p:to>
                                    </p:set>
                                  </p:childTnLst>
                                </p:cTn>
                              </p:par>
                            </p:childTnLst>
                          </p:cTn>
                        </p:par>
                        <p:par>
                          <p:cTn id="98" fill="hold" nodeType="afterGroup">
                            <p:stCondLst>
                              <p:cond delay="100780"/>
                            </p:stCondLst>
                            <p:childTnLst>
                              <p:par>
                                <p:cTn id="99" presetID="27" presetClass="entr" presetSubtype="0" fill="hold" grpId="0" nodeType="afterEffect">
                                  <p:stCondLst>
                                    <p:cond delay="1000"/>
                                  </p:stCondLst>
                                  <p:iterate type="lt">
                                    <p:tmPct val="50000"/>
                                  </p:iterate>
                                  <p:childTnLst>
                                    <p:set>
                                      <p:cBhvr>
                                        <p:cTn id="100" dur="1" fill="hold">
                                          <p:stCondLst>
                                            <p:cond delay="0"/>
                                          </p:stCondLst>
                                        </p:cTn>
                                        <p:tgtEl>
                                          <p:spTgt spid="2138"/>
                                        </p:tgtEl>
                                        <p:attrNameLst>
                                          <p:attrName>style.visibility</p:attrName>
                                        </p:attrNameLst>
                                      </p:cBhvr>
                                      <p:to>
                                        <p:strVal val="visible"/>
                                      </p:to>
                                    </p:set>
                                    <p:anim calcmode="discrete" valueType="clr">
                                      <p:cBhvr override="childStyle">
                                        <p:cTn id="101" dur="80"/>
                                        <p:tgtEl>
                                          <p:spTgt spid="2138"/>
                                        </p:tgtEl>
                                        <p:attrNameLst>
                                          <p:attrName>style.color</p:attrName>
                                        </p:attrNameLst>
                                      </p:cBhvr>
                                      <p:tavLst>
                                        <p:tav tm="0">
                                          <p:val>
                                            <p:clrVal>
                                              <a:schemeClr val="accent2"/>
                                            </p:clrVal>
                                          </p:val>
                                        </p:tav>
                                        <p:tav tm="50000">
                                          <p:val>
                                            <p:clrVal>
                                              <a:schemeClr val="hlink"/>
                                            </p:clrVal>
                                          </p:val>
                                        </p:tav>
                                      </p:tavLst>
                                    </p:anim>
                                    <p:anim calcmode="discrete" valueType="clr">
                                      <p:cBhvr>
                                        <p:cTn id="102" dur="80"/>
                                        <p:tgtEl>
                                          <p:spTgt spid="2138"/>
                                        </p:tgtEl>
                                        <p:attrNameLst>
                                          <p:attrName>fillcolor</p:attrName>
                                        </p:attrNameLst>
                                      </p:cBhvr>
                                      <p:tavLst>
                                        <p:tav tm="0">
                                          <p:val>
                                            <p:clrVal>
                                              <a:schemeClr val="accent2"/>
                                            </p:clrVal>
                                          </p:val>
                                        </p:tav>
                                        <p:tav tm="50000">
                                          <p:val>
                                            <p:clrVal>
                                              <a:schemeClr val="hlink"/>
                                            </p:clrVal>
                                          </p:val>
                                        </p:tav>
                                      </p:tavLst>
                                    </p:anim>
                                    <p:set>
                                      <p:cBhvr>
                                        <p:cTn id="103" dur="80"/>
                                        <p:tgtEl>
                                          <p:spTgt spid="2138"/>
                                        </p:tgtEl>
                                        <p:attrNameLst>
                                          <p:attrName>fill.type</p:attrName>
                                        </p:attrNameLst>
                                      </p:cBhvr>
                                      <p:to>
                                        <p:strVal val="solid"/>
                                      </p:to>
                                    </p:set>
                                  </p:childTnLst>
                                </p:cTn>
                              </p:par>
                            </p:childTnLst>
                          </p:cTn>
                        </p:par>
                        <p:par>
                          <p:cTn id="104" fill="hold" nodeType="afterGroup">
                            <p:stCondLst>
                              <p:cond delay="102340"/>
                            </p:stCondLst>
                            <p:childTnLst>
                              <p:par>
                                <p:cTn id="105" presetID="10" presetClass="entr" presetSubtype="0" fill="hold" grpId="0" nodeType="afterEffect">
                                  <p:stCondLst>
                                    <p:cond delay="1000"/>
                                  </p:stCondLst>
                                  <p:childTnLst>
                                    <p:set>
                                      <p:cBhvr>
                                        <p:cTn id="106" dur="1" fill="hold">
                                          <p:stCondLst>
                                            <p:cond delay="0"/>
                                          </p:stCondLst>
                                        </p:cTn>
                                        <p:tgtEl>
                                          <p:spTgt spid="2145"/>
                                        </p:tgtEl>
                                        <p:attrNameLst>
                                          <p:attrName>style.visibility</p:attrName>
                                        </p:attrNameLst>
                                      </p:cBhvr>
                                      <p:to>
                                        <p:strVal val="visible"/>
                                      </p:to>
                                    </p:set>
                                    <p:animEffect transition="in" filter="fade">
                                      <p:cBhvr>
                                        <p:cTn id="107" dur="2000"/>
                                        <p:tgtEl>
                                          <p:spTgt spid="2145"/>
                                        </p:tgtEl>
                                      </p:cBhvr>
                                    </p:animEffect>
                                  </p:childTnLst>
                                </p:cTn>
                              </p:par>
                            </p:childTnLst>
                          </p:cTn>
                        </p:par>
                        <p:par>
                          <p:cTn id="108" fill="hold" nodeType="afterGroup">
                            <p:stCondLst>
                              <p:cond delay="105340"/>
                            </p:stCondLst>
                            <p:childTnLst>
                              <p:par>
                                <p:cTn id="109" presetID="27" presetClass="entr" presetSubtype="0" fill="hold" grpId="0" nodeType="afterEffect">
                                  <p:stCondLst>
                                    <p:cond delay="1000"/>
                                  </p:stCondLst>
                                  <p:iterate type="lt">
                                    <p:tmPct val="50000"/>
                                  </p:iterate>
                                  <p:childTnLst>
                                    <p:set>
                                      <p:cBhvr>
                                        <p:cTn id="110" dur="1" fill="hold">
                                          <p:stCondLst>
                                            <p:cond delay="0"/>
                                          </p:stCondLst>
                                        </p:cTn>
                                        <p:tgtEl>
                                          <p:spTgt spid="2139"/>
                                        </p:tgtEl>
                                        <p:attrNameLst>
                                          <p:attrName>style.visibility</p:attrName>
                                        </p:attrNameLst>
                                      </p:cBhvr>
                                      <p:to>
                                        <p:strVal val="visible"/>
                                      </p:to>
                                    </p:set>
                                    <p:anim calcmode="discrete" valueType="clr">
                                      <p:cBhvr override="childStyle">
                                        <p:cTn id="111" dur="80"/>
                                        <p:tgtEl>
                                          <p:spTgt spid="2139"/>
                                        </p:tgtEl>
                                        <p:attrNameLst>
                                          <p:attrName>style.color</p:attrName>
                                        </p:attrNameLst>
                                      </p:cBhvr>
                                      <p:tavLst>
                                        <p:tav tm="0">
                                          <p:val>
                                            <p:clrVal>
                                              <a:schemeClr val="accent2"/>
                                            </p:clrVal>
                                          </p:val>
                                        </p:tav>
                                        <p:tav tm="50000">
                                          <p:val>
                                            <p:clrVal>
                                              <a:schemeClr val="hlink"/>
                                            </p:clrVal>
                                          </p:val>
                                        </p:tav>
                                      </p:tavLst>
                                    </p:anim>
                                    <p:anim calcmode="discrete" valueType="clr">
                                      <p:cBhvr>
                                        <p:cTn id="112" dur="80"/>
                                        <p:tgtEl>
                                          <p:spTgt spid="2139"/>
                                        </p:tgtEl>
                                        <p:attrNameLst>
                                          <p:attrName>fillcolor</p:attrName>
                                        </p:attrNameLst>
                                      </p:cBhvr>
                                      <p:tavLst>
                                        <p:tav tm="0">
                                          <p:val>
                                            <p:clrVal>
                                              <a:schemeClr val="accent2"/>
                                            </p:clrVal>
                                          </p:val>
                                        </p:tav>
                                        <p:tav tm="50000">
                                          <p:val>
                                            <p:clrVal>
                                              <a:schemeClr val="hlink"/>
                                            </p:clrVal>
                                          </p:val>
                                        </p:tav>
                                      </p:tavLst>
                                    </p:anim>
                                    <p:set>
                                      <p:cBhvr>
                                        <p:cTn id="113" dur="80"/>
                                        <p:tgtEl>
                                          <p:spTgt spid="2139"/>
                                        </p:tgtEl>
                                        <p:attrNameLst>
                                          <p:attrName>fill.type</p:attrName>
                                        </p:attrNameLst>
                                      </p:cBhvr>
                                      <p:to>
                                        <p:strVal val="solid"/>
                                      </p:to>
                                    </p:set>
                                  </p:childTnLst>
                                </p:cTn>
                              </p:par>
                            </p:childTnLst>
                          </p:cTn>
                        </p:par>
                        <p:par>
                          <p:cTn id="114" fill="hold" nodeType="afterGroup">
                            <p:stCondLst>
                              <p:cond delay="107700"/>
                            </p:stCondLst>
                            <p:childTnLst>
                              <p:par>
                                <p:cTn id="115" presetID="27" presetClass="entr" presetSubtype="0" fill="hold" grpId="0" nodeType="afterEffect">
                                  <p:stCondLst>
                                    <p:cond delay="1000"/>
                                  </p:stCondLst>
                                  <p:iterate type="lt">
                                    <p:tmPct val="50000"/>
                                  </p:iterate>
                                  <p:childTnLst>
                                    <p:set>
                                      <p:cBhvr>
                                        <p:cTn id="116" dur="1" fill="hold">
                                          <p:stCondLst>
                                            <p:cond delay="0"/>
                                          </p:stCondLst>
                                        </p:cTn>
                                        <p:tgtEl>
                                          <p:spTgt spid="2140"/>
                                        </p:tgtEl>
                                        <p:attrNameLst>
                                          <p:attrName>style.visibility</p:attrName>
                                        </p:attrNameLst>
                                      </p:cBhvr>
                                      <p:to>
                                        <p:strVal val="visible"/>
                                      </p:to>
                                    </p:set>
                                    <p:anim calcmode="discrete" valueType="clr">
                                      <p:cBhvr override="childStyle">
                                        <p:cTn id="117" dur="80"/>
                                        <p:tgtEl>
                                          <p:spTgt spid="2140"/>
                                        </p:tgtEl>
                                        <p:attrNameLst>
                                          <p:attrName>style.color</p:attrName>
                                        </p:attrNameLst>
                                      </p:cBhvr>
                                      <p:tavLst>
                                        <p:tav tm="0">
                                          <p:val>
                                            <p:clrVal>
                                              <a:schemeClr val="accent2"/>
                                            </p:clrVal>
                                          </p:val>
                                        </p:tav>
                                        <p:tav tm="50000">
                                          <p:val>
                                            <p:clrVal>
                                              <a:schemeClr val="hlink"/>
                                            </p:clrVal>
                                          </p:val>
                                        </p:tav>
                                      </p:tavLst>
                                    </p:anim>
                                    <p:anim calcmode="discrete" valueType="clr">
                                      <p:cBhvr>
                                        <p:cTn id="118" dur="80"/>
                                        <p:tgtEl>
                                          <p:spTgt spid="2140"/>
                                        </p:tgtEl>
                                        <p:attrNameLst>
                                          <p:attrName>fillcolor</p:attrName>
                                        </p:attrNameLst>
                                      </p:cBhvr>
                                      <p:tavLst>
                                        <p:tav tm="0">
                                          <p:val>
                                            <p:clrVal>
                                              <a:schemeClr val="accent2"/>
                                            </p:clrVal>
                                          </p:val>
                                        </p:tav>
                                        <p:tav tm="50000">
                                          <p:val>
                                            <p:clrVal>
                                              <a:schemeClr val="hlink"/>
                                            </p:clrVal>
                                          </p:val>
                                        </p:tav>
                                      </p:tavLst>
                                    </p:anim>
                                    <p:set>
                                      <p:cBhvr>
                                        <p:cTn id="119" dur="80"/>
                                        <p:tgtEl>
                                          <p:spTgt spid="2140"/>
                                        </p:tgtEl>
                                        <p:attrNameLst>
                                          <p:attrName>fill.type</p:attrName>
                                        </p:attrNameLst>
                                      </p:cBhvr>
                                      <p:to>
                                        <p:strVal val="solid"/>
                                      </p:to>
                                    </p:set>
                                  </p:childTnLst>
                                </p:cTn>
                              </p:par>
                            </p:childTnLst>
                          </p:cTn>
                        </p:par>
                        <p:par>
                          <p:cTn id="120" fill="hold" nodeType="afterGroup">
                            <p:stCondLst>
                              <p:cond delay="109020"/>
                            </p:stCondLst>
                            <p:childTnLst>
                              <p:par>
                                <p:cTn id="121" presetID="26" presetClass="entr" presetSubtype="0" fill="hold" grpId="0" nodeType="afterEffect">
                                  <p:stCondLst>
                                    <p:cond delay="1000"/>
                                  </p:stCondLst>
                                  <p:childTnLst>
                                    <p:set>
                                      <p:cBhvr>
                                        <p:cTn id="122" dur="1" fill="hold">
                                          <p:stCondLst>
                                            <p:cond delay="0"/>
                                          </p:stCondLst>
                                        </p:cTn>
                                        <p:tgtEl>
                                          <p:spTgt spid="2091"/>
                                        </p:tgtEl>
                                        <p:attrNameLst>
                                          <p:attrName>style.visibility</p:attrName>
                                        </p:attrNameLst>
                                      </p:cBhvr>
                                      <p:to>
                                        <p:strVal val="visible"/>
                                      </p:to>
                                    </p:set>
                                    <p:animEffect transition="in" filter="wipe(down)">
                                      <p:cBhvr>
                                        <p:cTn id="123" dur="580">
                                          <p:stCondLst>
                                            <p:cond delay="0"/>
                                          </p:stCondLst>
                                        </p:cTn>
                                        <p:tgtEl>
                                          <p:spTgt spid="2091"/>
                                        </p:tgtEl>
                                      </p:cBhvr>
                                    </p:animEffect>
                                    <p:anim calcmode="lin" valueType="num">
                                      <p:cBhvr>
                                        <p:cTn id="124" dur="1822" tmFilter="0,0; 0.14,0.36; 0.43,0.73; 0.71,0.91; 1.0,1.0">
                                          <p:stCondLst>
                                            <p:cond delay="0"/>
                                          </p:stCondLst>
                                        </p:cTn>
                                        <p:tgtEl>
                                          <p:spTgt spid="2091"/>
                                        </p:tgtEl>
                                        <p:attrNameLst>
                                          <p:attrName>ppt_x</p:attrName>
                                        </p:attrNameLst>
                                      </p:cBhvr>
                                      <p:tavLst>
                                        <p:tav tm="0">
                                          <p:val>
                                            <p:strVal val="#ppt_x-0.25"/>
                                          </p:val>
                                        </p:tav>
                                        <p:tav tm="100000">
                                          <p:val>
                                            <p:strVal val="#ppt_x"/>
                                          </p:val>
                                        </p:tav>
                                      </p:tavLst>
                                    </p:anim>
                                    <p:anim calcmode="lin" valueType="num">
                                      <p:cBhvr>
                                        <p:cTn id="125" dur="664" tmFilter="0.0,0.0; 0.25,0.07; 0.50,0.2; 0.75,0.467; 1.0,1.0">
                                          <p:stCondLst>
                                            <p:cond delay="0"/>
                                          </p:stCondLst>
                                        </p:cTn>
                                        <p:tgtEl>
                                          <p:spTgt spid="2091"/>
                                        </p:tgtEl>
                                        <p:attrNameLst>
                                          <p:attrName>ppt_y</p:attrName>
                                        </p:attrNameLst>
                                      </p:cBhvr>
                                      <p:tavLst>
                                        <p:tav tm="0" fmla="#ppt_y-sin(pi*$)/3">
                                          <p:val>
                                            <p:fltVal val="0.5"/>
                                          </p:val>
                                        </p:tav>
                                        <p:tav tm="100000">
                                          <p:val>
                                            <p:fltVal val="1"/>
                                          </p:val>
                                        </p:tav>
                                      </p:tavLst>
                                    </p:anim>
                                    <p:anim calcmode="lin" valueType="num">
                                      <p:cBhvr>
                                        <p:cTn id="126" dur="664" tmFilter="0, 0; 0.125,0.2665; 0.25,0.4; 0.375,0.465; 0.5,0.5;  0.625,0.535; 0.75,0.6; 0.875,0.7335; 1,1">
                                          <p:stCondLst>
                                            <p:cond delay="664"/>
                                          </p:stCondLst>
                                        </p:cTn>
                                        <p:tgtEl>
                                          <p:spTgt spid="2091"/>
                                        </p:tgtEl>
                                        <p:attrNameLst>
                                          <p:attrName>ppt_y</p:attrName>
                                        </p:attrNameLst>
                                      </p:cBhvr>
                                      <p:tavLst>
                                        <p:tav tm="0" fmla="#ppt_y-sin(pi*$)/9">
                                          <p:val>
                                            <p:fltVal val="0"/>
                                          </p:val>
                                        </p:tav>
                                        <p:tav tm="100000">
                                          <p:val>
                                            <p:fltVal val="1"/>
                                          </p:val>
                                        </p:tav>
                                      </p:tavLst>
                                    </p:anim>
                                    <p:anim calcmode="lin" valueType="num">
                                      <p:cBhvr>
                                        <p:cTn id="127" dur="332" tmFilter="0, 0; 0.125,0.2665; 0.25,0.4; 0.375,0.465; 0.5,0.5;  0.625,0.535; 0.75,0.6; 0.875,0.7335; 1,1">
                                          <p:stCondLst>
                                            <p:cond delay="1324"/>
                                          </p:stCondLst>
                                        </p:cTn>
                                        <p:tgtEl>
                                          <p:spTgt spid="2091"/>
                                        </p:tgtEl>
                                        <p:attrNameLst>
                                          <p:attrName>ppt_y</p:attrName>
                                        </p:attrNameLst>
                                      </p:cBhvr>
                                      <p:tavLst>
                                        <p:tav tm="0" fmla="#ppt_y-sin(pi*$)/27">
                                          <p:val>
                                            <p:fltVal val="0"/>
                                          </p:val>
                                        </p:tav>
                                        <p:tav tm="100000">
                                          <p:val>
                                            <p:fltVal val="1"/>
                                          </p:val>
                                        </p:tav>
                                      </p:tavLst>
                                    </p:anim>
                                    <p:anim calcmode="lin" valueType="num">
                                      <p:cBhvr>
                                        <p:cTn id="128" dur="164" tmFilter="0, 0; 0.125,0.2665; 0.25,0.4; 0.375,0.465; 0.5,0.5;  0.625,0.535; 0.75,0.6; 0.875,0.7335; 1,1">
                                          <p:stCondLst>
                                            <p:cond delay="1656"/>
                                          </p:stCondLst>
                                        </p:cTn>
                                        <p:tgtEl>
                                          <p:spTgt spid="2091"/>
                                        </p:tgtEl>
                                        <p:attrNameLst>
                                          <p:attrName>ppt_y</p:attrName>
                                        </p:attrNameLst>
                                      </p:cBhvr>
                                      <p:tavLst>
                                        <p:tav tm="0" fmla="#ppt_y-sin(pi*$)/81">
                                          <p:val>
                                            <p:fltVal val="0"/>
                                          </p:val>
                                        </p:tav>
                                        <p:tav tm="100000">
                                          <p:val>
                                            <p:fltVal val="1"/>
                                          </p:val>
                                        </p:tav>
                                      </p:tavLst>
                                    </p:anim>
                                    <p:animScale>
                                      <p:cBhvr>
                                        <p:cTn id="129" dur="26">
                                          <p:stCondLst>
                                            <p:cond delay="650"/>
                                          </p:stCondLst>
                                        </p:cTn>
                                        <p:tgtEl>
                                          <p:spTgt spid="2091"/>
                                        </p:tgtEl>
                                      </p:cBhvr>
                                      <p:to x="100000" y="60000"/>
                                    </p:animScale>
                                    <p:animScale>
                                      <p:cBhvr>
                                        <p:cTn id="130" dur="166" decel="50000">
                                          <p:stCondLst>
                                            <p:cond delay="676"/>
                                          </p:stCondLst>
                                        </p:cTn>
                                        <p:tgtEl>
                                          <p:spTgt spid="2091"/>
                                        </p:tgtEl>
                                      </p:cBhvr>
                                      <p:to x="100000" y="100000"/>
                                    </p:animScale>
                                    <p:animScale>
                                      <p:cBhvr>
                                        <p:cTn id="131" dur="26">
                                          <p:stCondLst>
                                            <p:cond delay="1312"/>
                                          </p:stCondLst>
                                        </p:cTn>
                                        <p:tgtEl>
                                          <p:spTgt spid="2091"/>
                                        </p:tgtEl>
                                      </p:cBhvr>
                                      <p:to x="100000" y="80000"/>
                                    </p:animScale>
                                    <p:animScale>
                                      <p:cBhvr>
                                        <p:cTn id="132" dur="166" decel="50000">
                                          <p:stCondLst>
                                            <p:cond delay="1338"/>
                                          </p:stCondLst>
                                        </p:cTn>
                                        <p:tgtEl>
                                          <p:spTgt spid="2091"/>
                                        </p:tgtEl>
                                      </p:cBhvr>
                                      <p:to x="100000" y="100000"/>
                                    </p:animScale>
                                    <p:animScale>
                                      <p:cBhvr>
                                        <p:cTn id="133" dur="26">
                                          <p:stCondLst>
                                            <p:cond delay="1642"/>
                                          </p:stCondLst>
                                        </p:cTn>
                                        <p:tgtEl>
                                          <p:spTgt spid="2091"/>
                                        </p:tgtEl>
                                      </p:cBhvr>
                                      <p:to x="100000" y="90000"/>
                                    </p:animScale>
                                    <p:animScale>
                                      <p:cBhvr>
                                        <p:cTn id="134" dur="166" decel="50000">
                                          <p:stCondLst>
                                            <p:cond delay="1668"/>
                                          </p:stCondLst>
                                        </p:cTn>
                                        <p:tgtEl>
                                          <p:spTgt spid="2091"/>
                                        </p:tgtEl>
                                      </p:cBhvr>
                                      <p:to x="100000" y="100000"/>
                                    </p:animScale>
                                    <p:animScale>
                                      <p:cBhvr>
                                        <p:cTn id="135" dur="26">
                                          <p:stCondLst>
                                            <p:cond delay="1808"/>
                                          </p:stCondLst>
                                        </p:cTn>
                                        <p:tgtEl>
                                          <p:spTgt spid="2091"/>
                                        </p:tgtEl>
                                      </p:cBhvr>
                                      <p:to x="100000" y="95000"/>
                                    </p:animScale>
                                    <p:animScale>
                                      <p:cBhvr>
                                        <p:cTn id="136" dur="166" decel="50000">
                                          <p:stCondLst>
                                            <p:cond delay="1834"/>
                                          </p:stCondLst>
                                        </p:cTn>
                                        <p:tgtEl>
                                          <p:spTgt spid="2091"/>
                                        </p:tgtEl>
                                      </p:cBhvr>
                                      <p:to x="100000" y="100000"/>
                                    </p:animScale>
                                  </p:childTnLst>
                                </p:cTn>
                              </p:par>
                            </p:childTnLst>
                          </p:cTn>
                        </p:par>
                        <p:par>
                          <p:cTn id="137" fill="hold" nodeType="afterGroup">
                            <p:stCondLst>
                              <p:cond delay="112020"/>
                            </p:stCondLst>
                            <p:childTnLst>
                              <p:par>
                                <p:cTn id="138" presetID="10" presetClass="entr" presetSubtype="0" fill="hold" grpId="0" nodeType="afterEffect">
                                  <p:stCondLst>
                                    <p:cond delay="1000"/>
                                  </p:stCondLst>
                                  <p:childTnLst>
                                    <p:set>
                                      <p:cBhvr>
                                        <p:cTn id="139" dur="1" fill="hold">
                                          <p:stCondLst>
                                            <p:cond delay="0"/>
                                          </p:stCondLst>
                                        </p:cTn>
                                        <p:tgtEl>
                                          <p:spTgt spid="2127"/>
                                        </p:tgtEl>
                                        <p:attrNameLst>
                                          <p:attrName>style.visibility</p:attrName>
                                        </p:attrNameLst>
                                      </p:cBhvr>
                                      <p:to>
                                        <p:strVal val="visible"/>
                                      </p:to>
                                    </p:set>
                                    <p:animEffect transition="in" filter="fade">
                                      <p:cBhvr>
                                        <p:cTn id="140" dur="2000"/>
                                        <p:tgtEl>
                                          <p:spTgt spid="2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1" grpId="0"/>
      <p:bldP spid="2093" grpId="0"/>
      <p:bldP spid="2094" grpId="0"/>
      <p:bldP spid="2127" grpId="0" animBg="1"/>
      <p:bldP spid="2128" grpId="0"/>
      <p:bldP spid="2130" grpId="0"/>
      <p:bldP spid="2131" grpId="0"/>
      <p:bldP spid="2132" grpId="0"/>
      <p:bldP spid="2133" grpId="0"/>
      <p:bldP spid="2134" grpId="0"/>
      <p:bldP spid="2135" grpId="0"/>
      <p:bldP spid="2136" grpId="0"/>
      <p:bldP spid="2137" grpId="0"/>
      <p:bldP spid="2138" grpId="0"/>
      <p:bldP spid="2139" grpId="0"/>
      <p:bldP spid="2140" grpId="0"/>
      <p:bldP spid="2142" grpId="0" animBg="1"/>
      <p:bldP spid="2143" grpId="0" animBg="1"/>
      <p:bldP spid="2144" grpId="0" animBg="1"/>
      <p:bldP spid="214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8916" name="Rectangle 4"/>
          <p:cNvSpPr>
            <a:spLocks noChangeArrowheads="1"/>
          </p:cNvSpPr>
          <p:nvPr/>
        </p:nvSpPr>
        <p:spPr bwMode="auto">
          <a:xfrm>
            <a:off x="0" y="0"/>
            <a:ext cx="9144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s-MX" sz="3000"/>
              <a:t>Método de Suma y Resta (Eliminación, Reducción)</a:t>
            </a:r>
          </a:p>
        </p:txBody>
      </p:sp>
      <p:sp>
        <p:nvSpPr>
          <p:cNvPr id="38917" name="Text Box 5"/>
          <p:cNvSpPr txBox="1">
            <a:spLocks noChangeArrowheads="1"/>
          </p:cNvSpPr>
          <p:nvPr/>
        </p:nvSpPr>
        <p:spPr bwMode="auto">
          <a:xfrm>
            <a:off x="34925" y="692150"/>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1</a:t>
            </a:r>
          </a:p>
        </p:txBody>
      </p:sp>
      <p:sp>
        <p:nvSpPr>
          <p:cNvPr id="38918" name="Text Box 6"/>
          <p:cNvSpPr txBox="1">
            <a:spLocks noChangeArrowheads="1"/>
          </p:cNvSpPr>
          <p:nvPr/>
        </p:nvSpPr>
        <p:spPr bwMode="auto">
          <a:xfrm>
            <a:off x="1042988" y="692150"/>
            <a:ext cx="45370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Se eligirá una de las variables para ser Eliminada (la que más convenga).</a:t>
            </a:r>
          </a:p>
        </p:txBody>
      </p:sp>
      <p:sp>
        <p:nvSpPr>
          <p:cNvPr id="38919" name="Text Box 7"/>
          <p:cNvSpPr txBox="1">
            <a:spLocks noChangeArrowheads="1"/>
          </p:cNvSpPr>
          <p:nvPr/>
        </p:nvSpPr>
        <p:spPr bwMode="auto">
          <a:xfrm>
            <a:off x="34925" y="1158875"/>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2</a:t>
            </a:r>
          </a:p>
        </p:txBody>
      </p:sp>
      <p:sp>
        <p:nvSpPr>
          <p:cNvPr id="38920" name="Text Box 8"/>
          <p:cNvSpPr txBox="1">
            <a:spLocks noChangeArrowheads="1"/>
          </p:cNvSpPr>
          <p:nvPr/>
        </p:nvSpPr>
        <p:spPr bwMode="auto">
          <a:xfrm>
            <a:off x="1042988" y="1160463"/>
            <a:ext cx="4537075" cy="169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Observar los coeficientes de los términos donde se encuentran las variables que se eligieron eliminar, si son iguales pasar al Paso No. 3, si no lo son, el coeficiente del término de la primera ecuación se multiplicará por toda la segunda ecuación y el coeficiente del término de la segunda ecuación se multiplicará por toda la primera ecuación.</a:t>
            </a:r>
          </a:p>
        </p:txBody>
      </p:sp>
      <p:sp>
        <p:nvSpPr>
          <p:cNvPr id="38921" name="Text Box 9"/>
          <p:cNvSpPr txBox="1">
            <a:spLocks noChangeArrowheads="1"/>
          </p:cNvSpPr>
          <p:nvPr/>
        </p:nvSpPr>
        <p:spPr bwMode="auto">
          <a:xfrm>
            <a:off x="34925" y="2792413"/>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3</a:t>
            </a:r>
          </a:p>
        </p:txBody>
      </p:sp>
      <p:sp>
        <p:nvSpPr>
          <p:cNvPr id="38922" name="Text Box 10"/>
          <p:cNvSpPr txBox="1">
            <a:spLocks noChangeArrowheads="1"/>
          </p:cNvSpPr>
          <p:nvPr/>
        </p:nvSpPr>
        <p:spPr bwMode="auto">
          <a:xfrm>
            <a:off x="1042988" y="2781300"/>
            <a:ext cx="45370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Observar el signo de los terminos donde se encuentran las variables que se eligieron eliminar, </a:t>
            </a:r>
          </a:p>
        </p:txBody>
      </p:sp>
      <p:sp>
        <p:nvSpPr>
          <p:cNvPr id="38923" name="Text Box 11"/>
          <p:cNvSpPr txBox="1">
            <a:spLocks noChangeArrowheads="1"/>
          </p:cNvSpPr>
          <p:nvPr/>
        </p:nvSpPr>
        <p:spPr bwMode="auto">
          <a:xfrm>
            <a:off x="34925" y="3933825"/>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4</a:t>
            </a:r>
          </a:p>
        </p:txBody>
      </p:sp>
      <p:sp>
        <p:nvSpPr>
          <p:cNvPr id="38924" name="Text Box 12"/>
          <p:cNvSpPr txBox="1">
            <a:spLocks noChangeArrowheads="1"/>
          </p:cNvSpPr>
          <p:nvPr/>
        </p:nvSpPr>
        <p:spPr bwMode="auto">
          <a:xfrm>
            <a:off x="1042988" y="3948113"/>
            <a:ext cx="45370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Las dos ecuaciones se sumarán como si fueran dos polinomios.</a:t>
            </a:r>
          </a:p>
        </p:txBody>
      </p:sp>
      <p:sp>
        <p:nvSpPr>
          <p:cNvPr id="38925" name="Text Box 13"/>
          <p:cNvSpPr txBox="1">
            <a:spLocks noChangeArrowheads="1"/>
          </p:cNvSpPr>
          <p:nvPr/>
        </p:nvSpPr>
        <p:spPr bwMode="auto">
          <a:xfrm>
            <a:off x="34925" y="4437063"/>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5</a:t>
            </a:r>
          </a:p>
        </p:txBody>
      </p:sp>
      <p:sp>
        <p:nvSpPr>
          <p:cNvPr id="38926" name="Text Box 14"/>
          <p:cNvSpPr txBox="1">
            <a:spLocks noChangeArrowheads="1"/>
          </p:cNvSpPr>
          <p:nvPr/>
        </p:nvSpPr>
        <p:spPr bwMode="auto">
          <a:xfrm>
            <a:off x="1042988" y="4446588"/>
            <a:ext cx="45370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Se despejará la variable que queda aplicando las Leyes del Despeje.</a:t>
            </a:r>
          </a:p>
        </p:txBody>
      </p:sp>
      <p:sp>
        <p:nvSpPr>
          <p:cNvPr id="38927" name="Text Box 15"/>
          <p:cNvSpPr txBox="1">
            <a:spLocks noChangeArrowheads="1"/>
          </p:cNvSpPr>
          <p:nvPr/>
        </p:nvSpPr>
        <p:spPr bwMode="auto">
          <a:xfrm>
            <a:off x="7524750" y="6669088"/>
            <a:ext cx="162401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800">
                <a:solidFill>
                  <a:srgbClr val="FF0000"/>
                </a:solidFill>
              </a:rPr>
              <a:t>Prof. Ing. Jaime Chávez Carrillo</a:t>
            </a:r>
          </a:p>
        </p:txBody>
      </p:sp>
      <p:sp>
        <p:nvSpPr>
          <p:cNvPr id="38928" name="Rectangle 16"/>
          <p:cNvSpPr>
            <a:spLocks noChangeArrowheads="1"/>
          </p:cNvSpPr>
          <p:nvPr/>
        </p:nvSpPr>
        <p:spPr bwMode="auto">
          <a:xfrm>
            <a:off x="5580063" y="836613"/>
            <a:ext cx="3455987" cy="5761037"/>
          </a:xfrm>
          <a:prstGeom prst="rect">
            <a:avLst/>
          </a:prstGeom>
          <a:solidFill>
            <a:srgbClr val="C3CDDB"/>
          </a:solidFill>
          <a:ln w="76200" cmpd="tri" algn="ctr">
            <a:solidFill>
              <a:srgbClr val="0000FF"/>
            </a:solidFill>
            <a:miter lim="800000"/>
            <a:headEnd/>
            <a:tailEnd/>
          </a:ln>
          <a:effectLst>
            <a:outerShdw dist="107763" dir="2700000" algn="ctr" rotWithShape="0">
              <a:schemeClr val="bg2">
                <a:alpha val="50000"/>
              </a:schemeClr>
            </a:outerShdw>
          </a:effectLst>
        </p:spPr>
        <p:txBody>
          <a:bodyPr wrap="none" anchor="ctr"/>
          <a:lstStyle/>
          <a:p>
            <a:endParaRPr lang="es-MX">
              <a:solidFill>
                <a:srgbClr val="0000FF"/>
              </a:solidFill>
            </a:endParaRPr>
          </a:p>
        </p:txBody>
      </p:sp>
      <p:sp>
        <p:nvSpPr>
          <p:cNvPr id="38929" name="AutoShape 17">
            <a:hlinkClick r:id="" action="ppaction://hlinkshowjump?jump=previousslide" highlightClick="1"/>
          </p:cNvPr>
          <p:cNvSpPr>
            <a:spLocks noChangeArrowheads="1"/>
          </p:cNvSpPr>
          <p:nvPr/>
        </p:nvSpPr>
        <p:spPr bwMode="auto">
          <a:xfrm>
            <a:off x="4211638" y="6669088"/>
            <a:ext cx="217487" cy="144462"/>
          </a:xfrm>
          <a:prstGeom prst="actionButtonBackPrevious">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38930" name="AutoShape 18">
            <a:hlinkClick r:id="" action="ppaction://hlinkshowjump?jump=firstslide" highlightClick="1"/>
          </p:cNvPr>
          <p:cNvSpPr>
            <a:spLocks noChangeArrowheads="1"/>
          </p:cNvSpPr>
          <p:nvPr/>
        </p:nvSpPr>
        <p:spPr bwMode="auto">
          <a:xfrm>
            <a:off x="4427538" y="6669088"/>
            <a:ext cx="215900" cy="144462"/>
          </a:xfrm>
          <a:prstGeom prst="actionButtonHome">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38931" name="AutoShape 19">
            <a:hlinkClick r:id="" action="ppaction://hlinkshowjump?jump=nextslide" highlightClick="1"/>
          </p:cNvPr>
          <p:cNvSpPr>
            <a:spLocks noChangeArrowheads="1"/>
          </p:cNvSpPr>
          <p:nvPr/>
        </p:nvSpPr>
        <p:spPr bwMode="auto">
          <a:xfrm>
            <a:off x="4643438" y="6669088"/>
            <a:ext cx="215900" cy="142875"/>
          </a:xfrm>
          <a:prstGeom prst="actionButtonForwardNex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38932" name="Text Box 20"/>
          <p:cNvSpPr txBox="1">
            <a:spLocks noChangeArrowheads="1"/>
          </p:cNvSpPr>
          <p:nvPr/>
        </p:nvSpPr>
        <p:spPr bwMode="auto">
          <a:xfrm>
            <a:off x="34925" y="4957763"/>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6</a:t>
            </a:r>
          </a:p>
        </p:txBody>
      </p:sp>
      <p:sp>
        <p:nvSpPr>
          <p:cNvPr id="38933" name="Text Box 21"/>
          <p:cNvSpPr txBox="1">
            <a:spLocks noChangeArrowheads="1"/>
          </p:cNvSpPr>
          <p:nvPr/>
        </p:nvSpPr>
        <p:spPr bwMode="auto">
          <a:xfrm>
            <a:off x="1042988" y="4967288"/>
            <a:ext cx="453707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Se sustituirá la variable obtenida en cualquiera de las ecuaciones originales (la que más convenga) y finalmente se despejará la variable que queda aplicando las Leyes del Despeje.</a:t>
            </a:r>
          </a:p>
        </p:txBody>
      </p:sp>
      <p:sp>
        <p:nvSpPr>
          <p:cNvPr id="38934" name="Text Box 22"/>
          <p:cNvSpPr txBox="1">
            <a:spLocks noChangeArrowheads="1"/>
          </p:cNvSpPr>
          <p:nvPr/>
        </p:nvSpPr>
        <p:spPr bwMode="auto">
          <a:xfrm>
            <a:off x="5703888" y="1000125"/>
            <a:ext cx="23479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15x + 4y = 6     </a:t>
            </a:r>
            <a:r>
              <a:rPr lang="es-MX" sz="500">
                <a:solidFill>
                  <a:srgbClr val="0000FF"/>
                </a:solidFill>
              </a:rPr>
              <a:t> </a:t>
            </a:r>
            <a:r>
              <a:rPr lang="es-MX">
                <a:solidFill>
                  <a:srgbClr val="0000FF"/>
                </a:solidFill>
              </a:rPr>
              <a:t>… (1)</a:t>
            </a:r>
          </a:p>
        </p:txBody>
      </p:sp>
      <p:sp>
        <p:nvSpPr>
          <p:cNvPr id="38935" name="Text Box 23"/>
          <p:cNvSpPr txBox="1">
            <a:spLocks noChangeArrowheads="1"/>
          </p:cNvSpPr>
          <p:nvPr/>
        </p:nvSpPr>
        <p:spPr bwMode="auto">
          <a:xfrm>
            <a:off x="5722938" y="1262063"/>
            <a:ext cx="2330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–7x + 3y = 41   … (2)</a:t>
            </a:r>
          </a:p>
        </p:txBody>
      </p:sp>
      <p:sp>
        <p:nvSpPr>
          <p:cNvPr id="38936" name="Text Box 24"/>
          <p:cNvSpPr txBox="1">
            <a:spLocks noChangeArrowheads="1"/>
          </p:cNvSpPr>
          <p:nvPr/>
        </p:nvSpPr>
        <p:spPr bwMode="auto">
          <a:xfrm>
            <a:off x="5632450" y="1622425"/>
            <a:ext cx="3332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s-MX">
                <a:solidFill>
                  <a:srgbClr val="FF0000"/>
                </a:solidFill>
              </a:rPr>
              <a:t>La variable a eliminar será “y”</a:t>
            </a:r>
          </a:p>
        </p:txBody>
      </p:sp>
      <p:sp>
        <p:nvSpPr>
          <p:cNvPr id="38937" name="Text Box 25"/>
          <p:cNvSpPr txBox="1">
            <a:spLocks noChangeArrowheads="1"/>
          </p:cNvSpPr>
          <p:nvPr/>
        </p:nvSpPr>
        <p:spPr bwMode="auto">
          <a:xfrm>
            <a:off x="5678488" y="1916113"/>
            <a:ext cx="1873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(3)(15x + 4y = 6)</a:t>
            </a:r>
          </a:p>
        </p:txBody>
      </p:sp>
      <p:sp>
        <p:nvSpPr>
          <p:cNvPr id="38938" name="Text Box 26"/>
          <p:cNvSpPr txBox="1">
            <a:spLocks noChangeArrowheads="1"/>
          </p:cNvSpPr>
          <p:nvPr/>
        </p:nvSpPr>
        <p:spPr bwMode="auto">
          <a:xfrm>
            <a:off x="5697538" y="2178050"/>
            <a:ext cx="2000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(4)(–7x + 3y = 41)</a:t>
            </a:r>
          </a:p>
        </p:txBody>
      </p:sp>
      <p:sp>
        <p:nvSpPr>
          <p:cNvPr id="38939" name="Text Box 27"/>
          <p:cNvSpPr txBox="1">
            <a:spLocks noChangeArrowheads="1"/>
          </p:cNvSpPr>
          <p:nvPr/>
        </p:nvSpPr>
        <p:spPr bwMode="auto">
          <a:xfrm>
            <a:off x="5724525" y="2492375"/>
            <a:ext cx="1695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45x + 12y = 18</a:t>
            </a:r>
          </a:p>
        </p:txBody>
      </p:sp>
      <p:sp>
        <p:nvSpPr>
          <p:cNvPr id="38940" name="Text Box 28"/>
          <p:cNvSpPr txBox="1">
            <a:spLocks noChangeArrowheads="1"/>
          </p:cNvSpPr>
          <p:nvPr/>
        </p:nvSpPr>
        <p:spPr bwMode="auto">
          <a:xfrm>
            <a:off x="5743575" y="2774950"/>
            <a:ext cx="1949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t>–28x + 12y = 164</a:t>
            </a:r>
          </a:p>
        </p:txBody>
      </p:sp>
      <p:sp>
        <p:nvSpPr>
          <p:cNvPr id="38941" name="Text Box 29"/>
          <p:cNvSpPr txBox="1">
            <a:spLocks noChangeArrowheads="1"/>
          </p:cNvSpPr>
          <p:nvPr/>
        </p:nvSpPr>
        <p:spPr bwMode="auto">
          <a:xfrm>
            <a:off x="6300788" y="2774950"/>
            <a:ext cx="749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a:solidFill>
                  <a:srgbClr val="FF0000"/>
                </a:solidFill>
              </a:rPr>
              <a:t>+ 12y</a:t>
            </a:r>
          </a:p>
        </p:txBody>
      </p:sp>
      <p:sp>
        <p:nvSpPr>
          <p:cNvPr id="38942" name="Text Box 30"/>
          <p:cNvSpPr txBox="1">
            <a:spLocks noChangeArrowheads="1"/>
          </p:cNvSpPr>
          <p:nvPr/>
        </p:nvSpPr>
        <p:spPr bwMode="auto">
          <a:xfrm>
            <a:off x="6156325" y="2492375"/>
            <a:ext cx="7493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a:solidFill>
                  <a:srgbClr val="FF0000"/>
                </a:solidFill>
              </a:rPr>
              <a:t>+ 12y</a:t>
            </a:r>
          </a:p>
        </p:txBody>
      </p:sp>
      <p:sp>
        <p:nvSpPr>
          <p:cNvPr id="38943" name="Text Box 31"/>
          <p:cNvSpPr txBox="1">
            <a:spLocks noChangeArrowheads="1"/>
          </p:cNvSpPr>
          <p:nvPr/>
        </p:nvSpPr>
        <p:spPr bwMode="auto">
          <a:xfrm>
            <a:off x="1042988" y="3213100"/>
            <a:ext cx="4465637"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si son iguales una de las dos ecuaciones se multiplicará por (– 1) (la que más convenga). Si no lo son continuar con el Paso 4.</a:t>
            </a:r>
          </a:p>
        </p:txBody>
      </p:sp>
      <p:sp>
        <p:nvSpPr>
          <p:cNvPr id="38944" name="Text Box 32"/>
          <p:cNvSpPr txBox="1">
            <a:spLocks noChangeArrowheads="1"/>
          </p:cNvSpPr>
          <p:nvPr/>
        </p:nvSpPr>
        <p:spPr bwMode="auto">
          <a:xfrm>
            <a:off x="5651500" y="2492375"/>
            <a:ext cx="2520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                        ) ( – 1 )</a:t>
            </a:r>
          </a:p>
        </p:txBody>
      </p:sp>
      <p:sp>
        <p:nvSpPr>
          <p:cNvPr id="38945" name="Text Box 33"/>
          <p:cNvSpPr txBox="1">
            <a:spLocks noChangeArrowheads="1"/>
          </p:cNvSpPr>
          <p:nvPr/>
        </p:nvSpPr>
        <p:spPr bwMode="auto">
          <a:xfrm>
            <a:off x="5718175" y="3284538"/>
            <a:ext cx="1949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–28x + 12y = 164</a:t>
            </a:r>
          </a:p>
        </p:txBody>
      </p:sp>
      <p:sp>
        <p:nvSpPr>
          <p:cNvPr id="38946" name="Text Box 34"/>
          <p:cNvSpPr txBox="1">
            <a:spLocks noChangeArrowheads="1"/>
          </p:cNvSpPr>
          <p:nvPr/>
        </p:nvSpPr>
        <p:spPr bwMode="auto">
          <a:xfrm>
            <a:off x="5718175" y="3068638"/>
            <a:ext cx="19431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–45x – 12y = –18</a:t>
            </a:r>
          </a:p>
        </p:txBody>
      </p:sp>
      <p:sp>
        <p:nvSpPr>
          <p:cNvPr id="38947" name="Text Box 35"/>
          <p:cNvSpPr txBox="1">
            <a:spLocks noChangeArrowheads="1"/>
          </p:cNvSpPr>
          <p:nvPr/>
        </p:nvSpPr>
        <p:spPr bwMode="auto">
          <a:xfrm>
            <a:off x="5549900" y="320675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a:t>+</a:t>
            </a:r>
          </a:p>
        </p:txBody>
      </p:sp>
      <p:sp>
        <p:nvSpPr>
          <p:cNvPr id="38948" name="Line 36"/>
          <p:cNvSpPr>
            <a:spLocks noChangeShapeType="1"/>
          </p:cNvSpPr>
          <p:nvPr/>
        </p:nvSpPr>
        <p:spPr bwMode="auto">
          <a:xfrm>
            <a:off x="5724525" y="3644900"/>
            <a:ext cx="194310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38949" name="Text Box 37"/>
          <p:cNvSpPr txBox="1">
            <a:spLocks noChangeArrowheads="1"/>
          </p:cNvSpPr>
          <p:nvPr/>
        </p:nvSpPr>
        <p:spPr bwMode="auto">
          <a:xfrm>
            <a:off x="5722938" y="3532188"/>
            <a:ext cx="1933575"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–73x +</a:t>
            </a:r>
            <a:r>
              <a:rPr lang="es-MX" sz="1000">
                <a:solidFill>
                  <a:srgbClr val="FF0000"/>
                </a:solidFill>
              </a:rPr>
              <a:t> </a:t>
            </a:r>
            <a:r>
              <a:rPr lang="es-MX">
                <a:solidFill>
                  <a:srgbClr val="FF0000"/>
                </a:solidFill>
              </a:rPr>
              <a:t> </a:t>
            </a:r>
            <a:r>
              <a:rPr lang="en-US">
                <a:solidFill>
                  <a:srgbClr val="FF0000"/>
                </a:solidFill>
                <a:cs typeface="Arial" charset="0"/>
              </a:rPr>
              <a:t>Øy =</a:t>
            </a:r>
            <a:r>
              <a:rPr lang="en-US" sz="2500">
                <a:solidFill>
                  <a:srgbClr val="FF0000"/>
                </a:solidFill>
                <a:cs typeface="Arial" charset="0"/>
              </a:rPr>
              <a:t> </a:t>
            </a:r>
            <a:r>
              <a:rPr lang="en-US">
                <a:solidFill>
                  <a:srgbClr val="FF0000"/>
                </a:solidFill>
                <a:cs typeface="Arial" charset="0"/>
              </a:rPr>
              <a:t>146</a:t>
            </a:r>
          </a:p>
        </p:txBody>
      </p:sp>
      <p:sp>
        <p:nvSpPr>
          <p:cNvPr id="38950" name="Text Box 38"/>
          <p:cNvSpPr txBox="1">
            <a:spLocks noChangeArrowheads="1"/>
          </p:cNvSpPr>
          <p:nvPr/>
        </p:nvSpPr>
        <p:spPr bwMode="auto">
          <a:xfrm>
            <a:off x="5703888" y="3952875"/>
            <a:ext cx="29876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–73x = 146</a:t>
            </a:r>
          </a:p>
          <a:p>
            <a:pPr algn="l"/>
            <a:r>
              <a:rPr lang="es-MX">
                <a:solidFill>
                  <a:srgbClr val="0000FF"/>
                </a:solidFill>
              </a:rPr>
              <a:t>x = (146)/(–73)</a:t>
            </a:r>
            <a:r>
              <a:rPr lang="es-MX"/>
              <a:t>    </a:t>
            </a:r>
            <a:r>
              <a:rPr lang="es-MX" sz="1200">
                <a:solidFill>
                  <a:srgbClr val="0000FF"/>
                </a:solidFill>
                <a:sym typeface="Wingdings" pitchFamily="2" charset="2"/>
              </a:rPr>
              <a:t></a:t>
            </a:r>
            <a:r>
              <a:rPr lang="es-MX">
                <a:sym typeface="Wingdings" pitchFamily="2" charset="2"/>
              </a:rPr>
              <a:t>    </a:t>
            </a:r>
            <a:r>
              <a:rPr lang="es-MX">
                <a:solidFill>
                  <a:srgbClr val="FF0000"/>
                </a:solidFill>
                <a:sym typeface="Wingdings" pitchFamily="2" charset="2"/>
              </a:rPr>
              <a:t>x = </a:t>
            </a:r>
            <a:r>
              <a:rPr lang="es-MX">
                <a:solidFill>
                  <a:srgbClr val="FF0000"/>
                </a:solidFill>
              </a:rPr>
              <a:t>–2</a:t>
            </a:r>
          </a:p>
        </p:txBody>
      </p:sp>
      <p:sp>
        <p:nvSpPr>
          <p:cNvPr id="38951" name="Text Box 39"/>
          <p:cNvSpPr txBox="1">
            <a:spLocks noChangeArrowheads="1"/>
          </p:cNvSpPr>
          <p:nvPr/>
        </p:nvSpPr>
        <p:spPr bwMode="auto">
          <a:xfrm>
            <a:off x="5589588" y="4575175"/>
            <a:ext cx="34258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15(–2) + 4y = 6 </a:t>
            </a:r>
            <a:r>
              <a:rPr lang="es-MX">
                <a:solidFill>
                  <a:srgbClr val="FF0000"/>
                </a:solidFill>
                <a:sym typeface="Wingdings" pitchFamily="2" charset="2"/>
              </a:rPr>
              <a:t> </a:t>
            </a:r>
            <a:r>
              <a:rPr lang="es-MX">
                <a:solidFill>
                  <a:srgbClr val="FF0000"/>
                </a:solidFill>
              </a:rPr>
              <a:t>–3</a:t>
            </a:r>
            <a:r>
              <a:rPr lang="en-US">
                <a:solidFill>
                  <a:srgbClr val="FF0000"/>
                </a:solidFill>
                <a:cs typeface="Arial" charset="0"/>
              </a:rPr>
              <a:t>Ø</a:t>
            </a:r>
            <a:r>
              <a:rPr lang="es-MX">
                <a:solidFill>
                  <a:srgbClr val="FF0000"/>
                </a:solidFill>
              </a:rPr>
              <a:t> + 4y = 6</a:t>
            </a:r>
          </a:p>
        </p:txBody>
      </p:sp>
      <p:sp>
        <p:nvSpPr>
          <p:cNvPr id="38952" name="Text Box 40"/>
          <p:cNvSpPr txBox="1">
            <a:spLocks noChangeArrowheads="1"/>
          </p:cNvSpPr>
          <p:nvPr/>
        </p:nvSpPr>
        <p:spPr bwMode="auto">
          <a:xfrm>
            <a:off x="5867400" y="4862513"/>
            <a:ext cx="28035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4y = 6 + 3</a:t>
            </a:r>
            <a:r>
              <a:rPr lang="en-US">
                <a:solidFill>
                  <a:srgbClr val="0000FF"/>
                </a:solidFill>
                <a:cs typeface="Arial" charset="0"/>
              </a:rPr>
              <a:t>Ø</a:t>
            </a:r>
            <a:r>
              <a:rPr lang="es-MX">
                <a:solidFill>
                  <a:srgbClr val="0000FF"/>
                </a:solidFill>
              </a:rPr>
              <a:t>    </a:t>
            </a:r>
            <a:r>
              <a:rPr lang="es-MX" sz="1200">
                <a:solidFill>
                  <a:srgbClr val="0000FF"/>
                </a:solidFill>
                <a:sym typeface="Wingdings" pitchFamily="2" charset="2"/>
              </a:rPr>
              <a:t></a:t>
            </a:r>
            <a:r>
              <a:rPr lang="es-MX">
                <a:solidFill>
                  <a:srgbClr val="0000FF"/>
                </a:solidFill>
                <a:sym typeface="Wingdings" pitchFamily="2" charset="2"/>
              </a:rPr>
              <a:t>    </a:t>
            </a:r>
            <a:r>
              <a:rPr lang="es-MX">
                <a:solidFill>
                  <a:srgbClr val="0000FF"/>
                </a:solidFill>
              </a:rPr>
              <a:t>4y = 36</a:t>
            </a:r>
          </a:p>
        </p:txBody>
      </p:sp>
      <p:sp>
        <p:nvSpPr>
          <p:cNvPr id="38953" name="Text Box 41"/>
          <p:cNvSpPr txBox="1">
            <a:spLocks noChangeArrowheads="1"/>
          </p:cNvSpPr>
          <p:nvPr/>
        </p:nvSpPr>
        <p:spPr bwMode="auto">
          <a:xfrm>
            <a:off x="6130925" y="5149850"/>
            <a:ext cx="21748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y = 36/4    </a:t>
            </a:r>
            <a:r>
              <a:rPr lang="es-MX" sz="1200">
                <a:solidFill>
                  <a:srgbClr val="0000FF"/>
                </a:solidFill>
                <a:sym typeface="Wingdings" pitchFamily="2" charset="2"/>
              </a:rPr>
              <a:t></a:t>
            </a:r>
            <a:r>
              <a:rPr lang="es-MX">
                <a:solidFill>
                  <a:srgbClr val="FF0000"/>
                </a:solidFill>
                <a:sym typeface="Wingdings" pitchFamily="2" charset="2"/>
              </a:rPr>
              <a:t>    </a:t>
            </a:r>
            <a:r>
              <a:rPr lang="es-MX">
                <a:solidFill>
                  <a:srgbClr val="FF0000"/>
                </a:solidFill>
              </a:rPr>
              <a:t>y = 9</a:t>
            </a:r>
          </a:p>
        </p:txBody>
      </p:sp>
      <p:sp>
        <p:nvSpPr>
          <p:cNvPr id="38954" name="Freeform 42"/>
          <p:cNvSpPr>
            <a:spLocks/>
          </p:cNvSpPr>
          <p:nvPr/>
        </p:nvSpPr>
        <p:spPr bwMode="auto">
          <a:xfrm>
            <a:off x="5651500" y="5446713"/>
            <a:ext cx="3313113" cy="1077912"/>
          </a:xfrm>
          <a:custGeom>
            <a:avLst/>
            <a:gdLst>
              <a:gd name="T0" fmla="*/ 1070 w 2324"/>
              <a:gd name="T1" fmla="*/ 109 h 985"/>
              <a:gd name="T2" fmla="*/ 1152 w 2324"/>
              <a:gd name="T3" fmla="*/ 74 h 985"/>
              <a:gd name="T4" fmla="*/ 1205 w 2324"/>
              <a:gd name="T5" fmla="*/ 139 h 985"/>
              <a:gd name="T6" fmla="*/ 1463 w 2324"/>
              <a:gd name="T7" fmla="*/ 139 h 985"/>
              <a:gd name="T8" fmla="*/ 1569 w 2324"/>
              <a:gd name="T9" fmla="*/ 92 h 985"/>
              <a:gd name="T10" fmla="*/ 1669 w 2324"/>
              <a:gd name="T11" fmla="*/ 9 h 985"/>
              <a:gd name="T12" fmla="*/ 1769 w 2324"/>
              <a:gd name="T13" fmla="*/ 209 h 985"/>
              <a:gd name="T14" fmla="*/ 2051 w 2324"/>
              <a:gd name="T15" fmla="*/ 50 h 985"/>
              <a:gd name="T16" fmla="*/ 2145 w 2324"/>
              <a:gd name="T17" fmla="*/ 27 h 985"/>
              <a:gd name="T18" fmla="*/ 2316 w 2324"/>
              <a:gd name="T19" fmla="*/ 438 h 985"/>
              <a:gd name="T20" fmla="*/ 2204 w 2324"/>
              <a:gd name="T21" fmla="*/ 574 h 985"/>
              <a:gd name="T22" fmla="*/ 2239 w 2324"/>
              <a:gd name="T23" fmla="*/ 820 h 985"/>
              <a:gd name="T24" fmla="*/ 2098 w 2324"/>
              <a:gd name="T25" fmla="*/ 956 h 985"/>
              <a:gd name="T26" fmla="*/ 1992 w 2324"/>
              <a:gd name="T27" fmla="*/ 885 h 985"/>
              <a:gd name="T28" fmla="*/ 1787 w 2324"/>
              <a:gd name="T29" fmla="*/ 785 h 985"/>
              <a:gd name="T30" fmla="*/ 1646 w 2324"/>
              <a:gd name="T31" fmla="*/ 926 h 985"/>
              <a:gd name="T32" fmla="*/ 1581 w 2324"/>
              <a:gd name="T33" fmla="*/ 985 h 985"/>
              <a:gd name="T34" fmla="*/ 1499 w 2324"/>
              <a:gd name="T35" fmla="*/ 844 h 985"/>
              <a:gd name="T36" fmla="*/ 1258 w 2324"/>
              <a:gd name="T37" fmla="*/ 914 h 985"/>
              <a:gd name="T38" fmla="*/ 1134 w 2324"/>
              <a:gd name="T39" fmla="*/ 862 h 985"/>
              <a:gd name="T40" fmla="*/ 1046 w 2324"/>
              <a:gd name="T41" fmla="*/ 779 h 985"/>
              <a:gd name="T42" fmla="*/ 970 w 2324"/>
              <a:gd name="T43" fmla="*/ 844 h 985"/>
              <a:gd name="T44" fmla="*/ 864 w 2324"/>
              <a:gd name="T45" fmla="*/ 897 h 985"/>
              <a:gd name="T46" fmla="*/ 335 w 2324"/>
              <a:gd name="T47" fmla="*/ 891 h 985"/>
              <a:gd name="T48" fmla="*/ 147 w 2324"/>
              <a:gd name="T49" fmla="*/ 785 h 985"/>
              <a:gd name="T50" fmla="*/ 65 w 2324"/>
              <a:gd name="T51" fmla="*/ 668 h 985"/>
              <a:gd name="T52" fmla="*/ 12 w 2324"/>
              <a:gd name="T53" fmla="*/ 579 h 985"/>
              <a:gd name="T54" fmla="*/ 23 w 2324"/>
              <a:gd name="T55" fmla="*/ 480 h 985"/>
              <a:gd name="T56" fmla="*/ 94 w 2324"/>
              <a:gd name="T57" fmla="*/ 444 h 985"/>
              <a:gd name="T58" fmla="*/ 100 w 2324"/>
              <a:gd name="T59" fmla="*/ 239 h 985"/>
              <a:gd name="T60" fmla="*/ 241 w 2324"/>
              <a:gd name="T61" fmla="*/ 145 h 985"/>
              <a:gd name="T62" fmla="*/ 482 w 2324"/>
              <a:gd name="T63" fmla="*/ 180 h 985"/>
              <a:gd name="T64" fmla="*/ 658 w 2324"/>
              <a:gd name="T65" fmla="*/ 150 h 985"/>
              <a:gd name="T66" fmla="*/ 717 w 2324"/>
              <a:gd name="T67" fmla="*/ 197 h 985"/>
              <a:gd name="T68" fmla="*/ 887 w 2324"/>
              <a:gd name="T69" fmla="*/ 162 h 985"/>
              <a:gd name="T70" fmla="*/ 940 w 2324"/>
              <a:gd name="T71" fmla="*/ 103 h 985"/>
              <a:gd name="T72" fmla="*/ 934 w 2324"/>
              <a:gd name="T73" fmla="*/ 162 h 9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24" h="985">
                <a:moveTo>
                  <a:pt x="923" y="203"/>
                </a:moveTo>
                <a:cubicBezTo>
                  <a:pt x="972" y="166"/>
                  <a:pt x="1016" y="138"/>
                  <a:pt x="1070" y="109"/>
                </a:cubicBezTo>
                <a:cubicBezTo>
                  <a:pt x="1085" y="101"/>
                  <a:pt x="1101" y="92"/>
                  <a:pt x="1117" y="86"/>
                </a:cubicBezTo>
                <a:cubicBezTo>
                  <a:pt x="1129" y="82"/>
                  <a:pt x="1152" y="74"/>
                  <a:pt x="1152" y="74"/>
                </a:cubicBezTo>
                <a:cubicBezTo>
                  <a:pt x="1174" y="76"/>
                  <a:pt x="1203" y="63"/>
                  <a:pt x="1217" y="80"/>
                </a:cubicBezTo>
                <a:cubicBezTo>
                  <a:pt x="1230" y="96"/>
                  <a:pt x="1207" y="119"/>
                  <a:pt x="1205" y="139"/>
                </a:cubicBezTo>
                <a:cubicBezTo>
                  <a:pt x="1204" y="156"/>
                  <a:pt x="1217" y="160"/>
                  <a:pt x="1228" y="168"/>
                </a:cubicBezTo>
                <a:cubicBezTo>
                  <a:pt x="1311" y="164"/>
                  <a:pt x="1385" y="165"/>
                  <a:pt x="1463" y="139"/>
                </a:cubicBezTo>
                <a:cubicBezTo>
                  <a:pt x="1479" y="134"/>
                  <a:pt x="1518" y="126"/>
                  <a:pt x="1534" y="115"/>
                </a:cubicBezTo>
                <a:cubicBezTo>
                  <a:pt x="1546" y="107"/>
                  <a:pt x="1569" y="92"/>
                  <a:pt x="1569" y="92"/>
                </a:cubicBezTo>
                <a:cubicBezTo>
                  <a:pt x="1583" y="50"/>
                  <a:pt x="1603" y="28"/>
                  <a:pt x="1640" y="3"/>
                </a:cubicBezTo>
                <a:cubicBezTo>
                  <a:pt x="1650" y="5"/>
                  <a:pt x="1665" y="0"/>
                  <a:pt x="1669" y="9"/>
                </a:cubicBezTo>
                <a:cubicBezTo>
                  <a:pt x="1689" y="53"/>
                  <a:pt x="1656" y="102"/>
                  <a:pt x="1710" y="121"/>
                </a:cubicBezTo>
                <a:cubicBezTo>
                  <a:pt x="1723" y="161"/>
                  <a:pt x="1732" y="184"/>
                  <a:pt x="1769" y="209"/>
                </a:cubicBezTo>
                <a:cubicBezTo>
                  <a:pt x="1814" y="198"/>
                  <a:pt x="1836" y="169"/>
                  <a:pt x="1875" y="145"/>
                </a:cubicBezTo>
                <a:cubicBezTo>
                  <a:pt x="1932" y="110"/>
                  <a:pt x="1991" y="80"/>
                  <a:pt x="2051" y="50"/>
                </a:cubicBezTo>
                <a:cubicBezTo>
                  <a:pt x="2061" y="45"/>
                  <a:pt x="2070" y="36"/>
                  <a:pt x="2081" y="33"/>
                </a:cubicBezTo>
                <a:cubicBezTo>
                  <a:pt x="2102" y="28"/>
                  <a:pt x="2124" y="29"/>
                  <a:pt x="2145" y="27"/>
                </a:cubicBezTo>
                <a:cubicBezTo>
                  <a:pt x="2114" y="177"/>
                  <a:pt x="2092" y="362"/>
                  <a:pt x="2269" y="391"/>
                </a:cubicBezTo>
                <a:cubicBezTo>
                  <a:pt x="2285" y="408"/>
                  <a:pt x="2302" y="419"/>
                  <a:pt x="2316" y="438"/>
                </a:cubicBezTo>
                <a:cubicBezTo>
                  <a:pt x="2324" y="467"/>
                  <a:pt x="2298" y="560"/>
                  <a:pt x="2263" y="568"/>
                </a:cubicBezTo>
                <a:cubicBezTo>
                  <a:pt x="2244" y="573"/>
                  <a:pt x="2224" y="572"/>
                  <a:pt x="2204" y="574"/>
                </a:cubicBezTo>
                <a:cubicBezTo>
                  <a:pt x="2190" y="593"/>
                  <a:pt x="2186" y="609"/>
                  <a:pt x="2180" y="632"/>
                </a:cubicBezTo>
                <a:cubicBezTo>
                  <a:pt x="2197" y="700"/>
                  <a:pt x="2197" y="761"/>
                  <a:pt x="2239" y="820"/>
                </a:cubicBezTo>
                <a:cubicBezTo>
                  <a:pt x="2229" y="861"/>
                  <a:pt x="2233" y="910"/>
                  <a:pt x="2186" y="926"/>
                </a:cubicBezTo>
                <a:cubicBezTo>
                  <a:pt x="2159" y="945"/>
                  <a:pt x="2130" y="948"/>
                  <a:pt x="2098" y="956"/>
                </a:cubicBezTo>
                <a:cubicBezTo>
                  <a:pt x="2080" y="954"/>
                  <a:pt x="2062" y="954"/>
                  <a:pt x="2045" y="950"/>
                </a:cubicBezTo>
                <a:cubicBezTo>
                  <a:pt x="2018" y="943"/>
                  <a:pt x="2006" y="905"/>
                  <a:pt x="1992" y="885"/>
                </a:cubicBezTo>
                <a:cubicBezTo>
                  <a:pt x="1953" y="829"/>
                  <a:pt x="1918" y="784"/>
                  <a:pt x="1851" y="762"/>
                </a:cubicBezTo>
                <a:cubicBezTo>
                  <a:pt x="1828" y="768"/>
                  <a:pt x="1810" y="779"/>
                  <a:pt x="1787" y="785"/>
                </a:cubicBezTo>
                <a:cubicBezTo>
                  <a:pt x="1768" y="798"/>
                  <a:pt x="1747" y="802"/>
                  <a:pt x="1728" y="815"/>
                </a:cubicBezTo>
                <a:cubicBezTo>
                  <a:pt x="1692" y="840"/>
                  <a:pt x="1674" y="892"/>
                  <a:pt x="1646" y="926"/>
                </a:cubicBezTo>
                <a:cubicBezTo>
                  <a:pt x="1636" y="938"/>
                  <a:pt x="1628" y="952"/>
                  <a:pt x="1616" y="962"/>
                </a:cubicBezTo>
                <a:cubicBezTo>
                  <a:pt x="1605" y="971"/>
                  <a:pt x="1581" y="985"/>
                  <a:pt x="1581" y="985"/>
                </a:cubicBezTo>
                <a:cubicBezTo>
                  <a:pt x="1573" y="973"/>
                  <a:pt x="1565" y="962"/>
                  <a:pt x="1557" y="950"/>
                </a:cubicBezTo>
                <a:cubicBezTo>
                  <a:pt x="1536" y="919"/>
                  <a:pt x="1568" y="851"/>
                  <a:pt x="1499" y="844"/>
                </a:cubicBezTo>
                <a:cubicBezTo>
                  <a:pt x="1466" y="841"/>
                  <a:pt x="1432" y="840"/>
                  <a:pt x="1399" y="838"/>
                </a:cubicBezTo>
                <a:cubicBezTo>
                  <a:pt x="1356" y="867"/>
                  <a:pt x="1308" y="903"/>
                  <a:pt x="1258" y="914"/>
                </a:cubicBezTo>
                <a:cubicBezTo>
                  <a:pt x="1228" y="912"/>
                  <a:pt x="1196" y="920"/>
                  <a:pt x="1169" y="909"/>
                </a:cubicBezTo>
                <a:cubicBezTo>
                  <a:pt x="1151" y="901"/>
                  <a:pt x="1134" y="862"/>
                  <a:pt x="1134" y="862"/>
                </a:cubicBezTo>
                <a:cubicBezTo>
                  <a:pt x="1123" y="828"/>
                  <a:pt x="1111" y="785"/>
                  <a:pt x="1075" y="773"/>
                </a:cubicBezTo>
                <a:cubicBezTo>
                  <a:pt x="1065" y="775"/>
                  <a:pt x="1055" y="774"/>
                  <a:pt x="1046" y="779"/>
                </a:cubicBezTo>
                <a:cubicBezTo>
                  <a:pt x="1040" y="783"/>
                  <a:pt x="1039" y="792"/>
                  <a:pt x="1034" y="797"/>
                </a:cubicBezTo>
                <a:cubicBezTo>
                  <a:pt x="1014" y="814"/>
                  <a:pt x="989" y="825"/>
                  <a:pt x="970" y="844"/>
                </a:cubicBezTo>
                <a:cubicBezTo>
                  <a:pt x="945" y="870"/>
                  <a:pt x="973" y="858"/>
                  <a:pt x="940" y="867"/>
                </a:cubicBezTo>
                <a:cubicBezTo>
                  <a:pt x="894" y="899"/>
                  <a:pt x="919" y="889"/>
                  <a:pt x="864" y="897"/>
                </a:cubicBezTo>
                <a:cubicBezTo>
                  <a:pt x="750" y="894"/>
                  <a:pt x="647" y="932"/>
                  <a:pt x="558" y="873"/>
                </a:cubicBezTo>
                <a:cubicBezTo>
                  <a:pt x="451" y="877"/>
                  <a:pt x="413" y="865"/>
                  <a:pt x="335" y="891"/>
                </a:cubicBezTo>
                <a:cubicBezTo>
                  <a:pt x="255" y="886"/>
                  <a:pt x="234" y="892"/>
                  <a:pt x="176" y="856"/>
                </a:cubicBezTo>
                <a:cubicBezTo>
                  <a:pt x="168" y="831"/>
                  <a:pt x="156" y="810"/>
                  <a:pt x="147" y="785"/>
                </a:cubicBezTo>
                <a:cubicBezTo>
                  <a:pt x="142" y="770"/>
                  <a:pt x="138" y="745"/>
                  <a:pt x="129" y="732"/>
                </a:cubicBezTo>
                <a:cubicBezTo>
                  <a:pt x="111" y="706"/>
                  <a:pt x="83" y="695"/>
                  <a:pt x="65" y="668"/>
                </a:cubicBezTo>
                <a:cubicBezTo>
                  <a:pt x="48" y="643"/>
                  <a:pt x="58" y="655"/>
                  <a:pt x="35" y="632"/>
                </a:cubicBezTo>
                <a:cubicBezTo>
                  <a:pt x="28" y="613"/>
                  <a:pt x="18" y="598"/>
                  <a:pt x="12" y="579"/>
                </a:cubicBezTo>
                <a:cubicBezTo>
                  <a:pt x="8" y="567"/>
                  <a:pt x="0" y="544"/>
                  <a:pt x="0" y="544"/>
                </a:cubicBezTo>
                <a:cubicBezTo>
                  <a:pt x="7" y="525"/>
                  <a:pt x="9" y="494"/>
                  <a:pt x="23" y="480"/>
                </a:cubicBezTo>
                <a:cubicBezTo>
                  <a:pt x="33" y="470"/>
                  <a:pt x="47" y="464"/>
                  <a:pt x="59" y="456"/>
                </a:cubicBezTo>
                <a:cubicBezTo>
                  <a:pt x="69" y="449"/>
                  <a:pt x="94" y="444"/>
                  <a:pt x="94" y="444"/>
                </a:cubicBezTo>
                <a:cubicBezTo>
                  <a:pt x="138" y="412"/>
                  <a:pt x="129" y="363"/>
                  <a:pt x="100" y="321"/>
                </a:cubicBezTo>
                <a:cubicBezTo>
                  <a:pt x="119" y="293"/>
                  <a:pt x="108" y="270"/>
                  <a:pt x="100" y="239"/>
                </a:cubicBezTo>
                <a:cubicBezTo>
                  <a:pt x="105" y="187"/>
                  <a:pt x="101" y="159"/>
                  <a:pt x="153" y="145"/>
                </a:cubicBezTo>
                <a:cubicBezTo>
                  <a:pt x="181" y="125"/>
                  <a:pt x="209" y="134"/>
                  <a:pt x="241" y="145"/>
                </a:cubicBezTo>
                <a:cubicBezTo>
                  <a:pt x="269" y="200"/>
                  <a:pt x="301" y="213"/>
                  <a:pt x="353" y="239"/>
                </a:cubicBezTo>
                <a:cubicBezTo>
                  <a:pt x="408" y="230"/>
                  <a:pt x="433" y="196"/>
                  <a:pt x="482" y="180"/>
                </a:cubicBezTo>
                <a:cubicBezTo>
                  <a:pt x="504" y="164"/>
                  <a:pt x="526" y="155"/>
                  <a:pt x="552" y="145"/>
                </a:cubicBezTo>
                <a:cubicBezTo>
                  <a:pt x="587" y="147"/>
                  <a:pt x="624" y="142"/>
                  <a:pt x="658" y="150"/>
                </a:cubicBezTo>
                <a:cubicBezTo>
                  <a:pt x="668" y="152"/>
                  <a:pt x="670" y="166"/>
                  <a:pt x="676" y="174"/>
                </a:cubicBezTo>
                <a:cubicBezTo>
                  <a:pt x="695" y="197"/>
                  <a:pt x="688" y="191"/>
                  <a:pt x="717" y="197"/>
                </a:cubicBezTo>
                <a:cubicBezTo>
                  <a:pt x="754" y="222"/>
                  <a:pt x="794" y="204"/>
                  <a:pt x="834" y="192"/>
                </a:cubicBezTo>
                <a:cubicBezTo>
                  <a:pt x="875" y="165"/>
                  <a:pt x="856" y="173"/>
                  <a:pt x="887" y="162"/>
                </a:cubicBezTo>
                <a:cubicBezTo>
                  <a:pt x="896" y="137"/>
                  <a:pt x="911" y="133"/>
                  <a:pt x="934" y="121"/>
                </a:cubicBezTo>
                <a:cubicBezTo>
                  <a:pt x="936" y="115"/>
                  <a:pt x="934" y="106"/>
                  <a:pt x="940" y="103"/>
                </a:cubicBezTo>
                <a:cubicBezTo>
                  <a:pt x="946" y="100"/>
                  <a:pt x="957" y="103"/>
                  <a:pt x="958" y="109"/>
                </a:cubicBezTo>
                <a:cubicBezTo>
                  <a:pt x="963" y="143"/>
                  <a:pt x="943" y="140"/>
                  <a:pt x="934" y="162"/>
                </a:cubicBezTo>
                <a:cubicBezTo>
                  <a:pt x="929" y="175"/>
                  <a:pt x="927" y="189"/>
                  <a:pt x="923" y="203"/>
                </a:cubicBezTo>
                <a:close/>
              </a:path>
            </a:pathLst>
          </a:custGeom>
          <a:solidFill>
            <a:srgbClr val="C3CDDB"/>
          </a:solidFill>
          <a:ln w="127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38955" name="Object 43"/>
          <p:cNvGraphicFramePr>
            <a:graphicFrameLocks noChangeAspect="1"/>
          </p:cNvGraphicFramePr>
          <p:nvPr/>
        </p:nvGraphicFramePr>
        <p:xfrm>
          <a:off x="6064250" y="5859463"/>
          <a:ext cx="633413" cy="233362"/>
        </p:xfrm>
        <a:graphic>
          <a:graphicData uri="http://schemas.openxmlformats.org/presentationml/2006/ole">
            <mc:AlternateContent xmlns:mc="http://schemas.openxmlformats.org/markup-compatibility/2006">
              <mc:Choice xmlns:v="urn:schemas-microsoft-com:vml" Requires="v">
                <p:oleObj spid="_x0000_s38963" name="Equation" r:id="rId3" imgW="139680" imgH="126720" progId="Equation.DSMT4">
                  <p:embed/>
                </p:oleObj>
              </mc:Choice>
              <mc:Fallback>
                <p:oleObj name="Equation" r:id="rId3" imgW="139680" imgH="126720" progId="Equation.DSMT4">
                  <p:embed/>
                  <p:pic>
                    <p:nvPicPr>
                      <p:cNvPr id="0" name="Object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64250" y="5859463"/>
                        <a:ext cx="633413" cy="233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8956" name="Text Box 44"/>
          <p:cNvSpPr txBox="1">
            <a:spLocks noChangeArrowheads="1"/>
          </p:cNvSpPr>
          <p:nvPr/>
        </p:nvSpPr>
        <p:spPr bwMode="auto">
          <a:xfrm>
            <a:off x="6405563" y="5826125"/>
            <a:ext cx="850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X = –2</a:t>
            </a:r>
          </a:p>
        </p:txBody>
      </p:sp>
      <p:graphicFrame>
        <p:nvGraphicFramePr>
          <p:cNvPr id="38957" name="Object 45"/>
          <p:cNvGraphicFramePr>
            <a:graphicFrameLocks noChangeAspect="1"/>
          </p:cNvGraphicFramePr>
          <p:nvPr/>
        </p:nvGraphicFramePr>
        <p:xfrm>
          <a:off x="7450138" y="5876925"/>
          <a:ext cx="358775" cy="247650"/>
        </p:xfrm>
        <a:graphic>
          <a:graphicData uri="http://schemas.openxmlformats.org/presentationml/2006/ole">
            <mc:AlternateContent xmlns:mc="http://schemas.openxmlformats.org/markup-compatibility/2006">
              <mc:Choice xmlns:v="urn:schemas-microsoft-com:vml" Requires="v">
                <p:oleObj spid="_x0000_s38964" name="Equation" r:id="rId5" imgW="139680" imgH="126720" progId="Equation.DSMT4">
                  <p:embed/>
                </p:oleObj>
              </mc:Choice>
              <mc:Fallback>
                <p:oleObj name="Equation" r:id="rId5" imgW="139680" imgH="126720" progId="Equation.DSMT4">
                  <p:embed/>
                  <p:pic>
                    <p:nvPicPr>
                      <p:cNvPr id="0" name="Object 4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50138" y="5876925"/>
                        <a:ext cx="358775" cy="247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8958" name="Text Box 46"/>
          <p:cNvSpPr txBox="1">
            <a:spLocks noChangeArrowheads="1"/>
          </p:cNvSpPr>
          <p:nvPr/>
        </p:nvSpPr>
        <p:spPr bwMode="auto">
          <a:xfrm>
            <a:off x="7808913" y="5826125"/>
            <a:ext cx="723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Y = 9</a:t>
            </a:r>
          </a:p>
        </p:txBody>
      </p:sp>
    </p:spTree>
  </p:cSld>
  <p:clrMapOvr>
    <a:masterClrMapping/>
  </p:clrMapOvr>
  <p:transition advClick="0" advTm="36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1000"/>
                                  </p:stCondLst>
                                  <p:iterate type="lt">
                                    <p:tmPct val="50000"/>
                                  </p:iterate>
                                  <p:childTnLst>
                                    <p:set>
                                      <p:cBhvr>
                                        <p:cTn id="6" dur="1" fill="hold">
                                          <p:stCondLst>
                                            <p:cond delay="0"/>
                                          </p:stCondLst>
                                        </p:cTn>
                                        <p:tgtEl>
                                          <p:spTgt spid="38917"/>
                                        </p:tgtEl>
                                        <p:attrNameLst>
                                          <p:attrName>style.visibility</p:attrName>
                                        </p:attrNameLst>
                                      </p:cBhvr>
                                      <p:to>
                                        <p:strVal val="visible"/>
                                      </p:to>
                                    </p:set>
                                    <p:anim calcmode="discrete" valueType="clr">
                                      <p:cBhvr override="childStyle">
                                        <p:cTn id="7" dur="80"/>
                                        <p:tgtEl>
                                          <p:spTgt spid="3891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8917"/>
                                        </p:tgtEl>
                                        <p:attrNameLst>
                                          <p:attrName>fillcolor</p:attrName>
                                        </p:attrNameLst>
                                      </p:cBhvr>
                                      <p:tavLst>
                                        <p:tav tm="0">
                                          <p:val>
                                            <p:clrVal>
                                              <a:schemeClr val="accent2"/>
                                            </p:clrVal>
                                          </p:val>
                                        </p:tav>
                                        <p:tav tm="50000">
                                          <p:val>
                                            <p:clrVal>
                                              <a:schemeClr val="hlink"/>
                                            </p:clrVal>
                                          </p:val>
                                        </p:tav>
                                      </p:tavLst>
                                    </p:anim>
                                    <p:set>
                                      <p:cBhvr>
                                        <p:cTn id="9" dur="80"/>
                                        <p:tgtEl>
                                          <p:spTgt spid="38917"/>
                                        </p:tgtEl>
                                        <p:attrNameLst>
                                          <p:attrName>fill.type</p:attrName>
                                        </p:attrNameLst>
                                      </p:cBhvr>
                                      <p:to>
                                        <p:strVal val="solid"/>
                                      </p:to>
                                    </p:set>
                                  </p:childTnLst>
                                </p:cTn>
                              </p:par>
                            </p:childTnLst>
                          </p:cTn>
                        </p:par>
                        <p:par>
                          <p:cTn id="10" fill="hold" nodeType="afterGroup">
                            <p:stCondLst>
                              <p:cond delay="1360"/>
                            </p:stCondLst>
                            <p:childTnLst>
                              <p:par>
                                <p:cTn id="11" presetID="40" presetClass="entr" presetSubtype="0" fill="hold" grpId="0" nodeType="afterEffect">
                                  <p:stCondLst>
                                    <p:cond delay="1000"/>
                                  </p:stCondLst>
                                  <p:iterate type="lt">
                                    <p:tmPct val="10000"/>
                                  </p:iterate>
                                  <p:childTnLst>
                                    <p:set>
                                      <p:cBhvr>
                                        <p:cTn id="12" dur="1" fill="hold">
                                          <p:stCondLst>
                                            <p:cond delay="0"/>
                                          </p:stCondLst>
                                        </p:cTn>
                                        <p:tgtEl>
                                          <p:spTgt spid="38918"/>
                                        </p:tgtEl>
                                        <p:attrNameLst>
                                          <p:attrName>style.visibility</p:attrName>
                                        </p:attrNameLst>
                                      </p:cBhvr>
                                      <p:to>
                                        <p:strVal val="visible"/>
                                      </p:to>
                                    </p:set>
                                    <p:animEffect transition="in" filter="fade">
                                      <p:cBhvr>
                                        <p:cTn id="13" dur="1000"/>
                                        <p:tgtEl>
                                          <p:spTgt spid="38918"/>
                                        </p:tgtEl>
                                      </p:cBhvr>
                                    </p:animEffect>
                                    <p:anim calcmode="lin" valueType="num">
                                      <p:cBhvr>
                                        <p:cTn id="14" dur="1000" fill="hold"/>
                                        <p:tgtEl>
                                          <p:spTgt spid="38918"/>
                                        </p:tgtEl>
                                        <p:attrNameLst>
                                          <p:attrName>ppt_x</p:attrName>
                                        </p:attrNameLst>
                                      </p:cBhvr>
                                      <p:tavLst>
                                        <p:tav tm="0">
                                          <p:val>
                                            <p:strVal val="#ppt_x-.1"/>
                                          </p:val>
                                        </p:tav>
                                        <p:tav tm="100000">
                                          <p:val>
                                            <p:strVal val="#ppt_x"/>
                                          </p:val>
                                        </p:tav>
                                      </p:tavLst>
                                    </p:anim>
                                    <p:anim calcmode="lin" valueType="num">
                                      <p:cBhvr>
                                        <p:cTn id="15" dur="1000" fill="hold"/>
                                        <p:tgtEl>
                                          <p:spTgt spid="38918"/>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9360"/>
                            </p:stCondLst>
                            <p:childTnLst>
                              <p:par>
                                <p:cTn id="17" presetID="38" presetClass="entr" presetSubtype="0" accel="50000" fill="hold" grpId="0" nodeType="afterEffect">
                                  <p:stCondLst>
                                    <p:cond delay="1000"/>
                                  </p:stCondLst>
                                  <p:iterate type="lt">
                                    <p:tmPct val="50000"/>
                                  </p:iterate>
                                  <p:childTnLst>
                                    <p:set>
                                      <p:cBhvr>
                                        <p:cTn id="18" dur="1" fill="hold">
                                          <p:stCondLst>
                                            <p:cond delay="0"/>
                                          </p:stCondLst>
                                        </p:cTn>
                                        <p:tgtEl>
                                          <p:spTgt spid="38934"/>
                                        </p:tgtEl>
                                        <p:attrNameLst>
                                          <p:attrName>style.visibility</p:attrName>
                                        </p:attrNameLst>
                                      </p:cBhvr>
                                      <p:to>
                                        <p:strVal val="visible"/>
                                      </p:to>
                                    </p:set>
                                    <p:set>
                                      <p:cBhvr>
                                        <p:cTn id="19" dur="455" fill="hold">
                                          <p:stCondLst>
                                            <p:cond delay="0"/>
                                          </p:stCondLst>
                                        </p:cTn>
                                        <p:tgtEl>
                                          <p:spTgt spid="38934"/>
                                        </p:tgtEl>
                                        <p:attrNameLst>
                                          <p:attrName>style.rotation</p:attrName>
                                        </p:attrNameLst>
                                      </p:cBhvr>
                                      <p:to>
                                        <p:strVal val="-45.0"/>
                                      </p:to>
                                    </p:set>
                                    <p:anim calcmode="lin" valueType="num">
                                      <p:cBhvr>
                                        <p:cTn id="20" dur="455" fill="hold">
                                          <p:stCondLst>
                                            <p:cond delay="455"/>
                                          </p:stCondLst>
                                        </p:cTn>
                                        <p:tgtEl>
                                          <p:spTgt spid="38934"/>
                                        </p:tgtEl>
                                        <p:attrNameLst>
                                          <p:attrName>style.rotation</p:attrName>
                                        </p:attrNameLst>
                                      </p:cBhvr>
                                      <p:tavLst>
                                        <p:tav tm="0">
                                          <p:val>
                                            <p:fltVal val="-45"/>
                                          </p:val>
                                        </p:tav>
                                        <p:tav tm="69900">
                                          <p:val>
                                            <p:fltVal val="45"/>
                                          </p:val>
                                        </p:tav>
                                        <p:tav tm="100000">
                                          <p:val>
                                            <p:fltVal val="0"/>
                                          </p:val>
                                        </p:tav>
                                      </p:tavLst>
                                    </p:anim>
                                    <p:anim calcmode="lin" valueType="num">
                                      <p:cBhvr>
                                        <p:cTn id="21" dur="455" fill="hold">
                                          <p:stCondLst>
                                            <p:cond delay="0"/>
                                          </p:stCondLst>
                                        </p:cTn>
                                        <p:tgtEl>
                                          <p:spTgt spid="38934"/>
                                        </p:tgtEl>
                                        <p:attrNameLst>
                                          <p:attrName>ppt_y</p:attrName>
                                        </p:attrNameLst>
                                      </p:cBhvr>
                                      <p:tavLst>
                                        <p:tav tm="0">
                                          <p:val>
                                            <p:strVal val="#ppt_y-1"/>
                                          </p:val>
                                        </p:tav>
                                        <p:tav tm="100000">
                                          <p:val>
                                            <p:strVal val="#ppt_y-(0.354*#ppt_w-0.172*#ppt_h)"/>
                                          </p:val>
                                        </p:tav>
                                      </p:tavLst>
                                    </p:anim>
                                    <p:anim calcmode="lin" valueType="num">
                                      <p:cBhvr>
                                        <p:cTn id="22" dur="156" decel="50000" autoRev="1" fill="hold">
                                          <p:stCondLst>
                                            <p:cond delay="455"/>
                                          </p:stCondLst>
                                        </p:cTn>
                                        <p:tgtEl>
                                          <p:spTgt spid="38934"/>
                                        </p:tgtEl>
                                        <p:attrNameLst>
                                          <p:attrName>ppt_y</p:attrName>
                                        </p:attrNameLst>
                                      </p:cBhvr>
                                      <p:tavLst>
                                        <p:tav tm="0">
                                          <p:val>
                                            <p:strVal val="#ppt_y-(0.354*#ppt_w-0.172*#ppt_h)"/>
                                          </p:val>
                                        </p:tav>
                                        <p:tav tm="100000">
                                          <p:val>
                                            <p:strVal val="#ppt_y-(0.354*#ppt_w-0.172*#ppt_h)-#ppt_h/2"/>
                                          </p:val>
                                        </p:tav>
                                      </p:tavLst>
                                    </p:anim>
                                    <p:anim calcmode="lin" valueType="num">
                                      <p:cBhvr>
                                        <p:cTn id="23" dur="136" fill="hold">
                                          <p:stCondLst>
                                            <p:cond delay="864"/>
                                          </p:stCondLst>
                                        </p:cTn>
                                        <p:tgtEl>
                                          <p:spTgt spid="38934"/>
                                        </p:tgtEl>
                                        <p:attrNameLst>
                                          <p:attrName>ppt_y</p:attrName>
                                        </p:attrNameLst>
                                      </p:cBhvr>
                                      <p:tavLst>
                                        <p:tav tm="0">
                                          <p:val>
                                            <p:strVal val="#ppt_y-(0.354*#ppt_w-0.172*#ppt_h)"/>
                                          </p:val>
                                        </p:tav>
                                        <p:tav tm="100000">
                                          <p:val>
                                            <p:strVal val="#ppt_y"/>
                                          </p:val>
                                        </p:tav>
                                      </p:tavLst>
                                    </p:anim>
                                  </p:childTnLst>
                                </p:cTn>
                              </p:par>
                            </p:childTnLst>
                          </p:cTn>
                        </p:par>
                        <p:par>
                          <p:cTn id="24" fill="hold" nodeType="afterGroup">
                            <p:stCondLst>
                              <p:cond delay="16860"/>
                            </p:stCondLst>
                            <p:childTnLst>
                              <p:par>
                                <p:cTn id="25" presetID="38" presetClass="entr" presetSubtype="0" accel="50000" fill="hold" grpId="0" nodeType="afterEffect">
                                  <p:stCondLst>
                                    <p:cond delay="1000"/>
                                  </p:stCondLst>
                                  <p:iterate type="lt">
                                    <p:tmPct val="50000"/>
                                  </p:iterate>
                                  <p:childTnLst>
                                    <p:set>
                                      <p:cBhvr>
                                        <p:cTn id="26" dur="1" fill="hold">
                                          <p:stCondLst>
                                            <p:cond delay="0"/>
                                          </p:stCondLst>
                                        </p:cTn>
                                        <p:tgtEl>
                                          <p:spTgt spid="38935"/>
                                        </p:tgtEl>
                                        <p:attrNameLst>
                                          <p:attrName>style.visibility</p:attrName>
                                        </p:attrNameLst>
                                      </p:cBhvr>
                                      <p:to>
                                        <p:strVal val="visible"/>
                                      </p:to>
                                    </p:set>
                                    <p:set>
                                      <p:cBhvr>
                                        <p:cTn id="27" dur="455" fill="hold">
                                          <p:stCondLst>
                                            <p:cond delay="0"/>
                                          </p:stCondLst>
                                        </p:cTn>
                                        <p:tgtEl>
                                          <p:spTgt spid="38935"/>
                                        </p:tgtEl>
                                        <p:attrNameLst>
                                          <p:attrName>style.rotation</p:attrName>
                                        </p:attrNameLst>
                                      </p:cBhvr>
                                      <p:to>
                                        <p:strVal val="-45.0"/>
                                      </p:to>
                                    </p:set>
                                    <p:anim calcmode="lin" valueType="num">
                                      <p:cBhvr>
                                        <p:cTn id="28" dur="455" fill="hold">
                                          <p:stCondLst>
                                            <p:cond delay="455"/>
                                          </p:stCondLst>
                                        </p:cTn>
                                        <p:tgtEl>
                                          <p:spTgt spid="38935"/>
                                        </p:tgtEl>
                                        <p:attrNameLst>
                                          <p:attrName>style.rotation</p:attrName>
                                        </p:attrNameLst>
                                      </p:cBhvr>
                                      <p:tavLst>
                                        <p:tav tm="0">
                                          <p:val>
                                            <p:fltVal val="-45"/>
                                          </p:val>
                                        </p:tav>
                                        <p:tav tm="69900">
                                          <p:val>
                                            <p:fltVal val="45"/>
                                          </p:val>
                                        </p:tav>
                                        <p:tav tm="100000">
                                          <p:val>
                                            <p:fltVal val="0"/>
                                          </p:val>
                                        </p:tav>
                                      </p:tavLst>
                                    </p:anim>
                                    <p:anim calcmode="lin" valueType="num">
                                      <p:cBhvr>
                                        <p:cTn id="29" dur="455" fill="hold">
                                          <p:stCondLst>
                                            <p:cond delay="0"/>
                                          </p:stCondLst>
                                        </p:cTn>
                                        <p:tgtEl>
                                          <p:spTgt spid="38935"/>
                                        </p:tgtEl>
                                        <p:attrNameLst>
                                          <p:attrName>ppt_y</p:attrName>
                                        </p:attrNameLst>
                                      </p:cBhvr>
                                      <p:tavLst>
                                        <p:tav tm="0">
                                          <p:val>
                                            <p:strVal val="#ppt_y-1"/>
                                          </p:val>
                                        </p:tav>
                                        <p:tav tm="100000">
                                          <p:val>
                                            <p:strVal val="#ppt_y-(0.354*#ppt_w-0.172*#ppt_h)"/>
                                          </p:val>
                                        </p:tav>
                                      </p:tavLst>
                                    </p:anim>
                                    <p:anim calcmode="lin" valueType="num">
                                      <p:cBhvr>
                                        <p:cTn id="30" dur="156" decel="50000" autoRev="1" fill="hold">
                                          <p:stCondLst>
                                            <p:cond delay="455"/>
                                          </p:stCondLst>
                                        </p:cTn>
                                        <p:tgtEl>
                                          <p:spTgt spid="38935"/>
                                        </p:tgtEl>
                                        <p:attrNameLst>
                                          <p:attrName>ppt_y</p:attrName>
                                        </p:attrNameLst>
                                      </p:cBhvr>
                                      <p:tavLst>
                                        <p:tav tm="0">
                                          <p:val>
                                            <p:strVal val="#ppt_y-(0.354*#ppt_w-0.172*#ppt_h)"/>
                                          </p:val>
                                        </p:tav>
                                        <p:tav tm="100000">
                                          <p:val>
                                            <p:strVal val="#ppt_y-(0.354*#ppt_w-0.172*#ppt_h)-#ppt_h/2"/>
                                          </p:val>
                                        </p:tav>
                                      </p:tavLst>
                                    </p:anim>
                                    <p:anim calcmode="lin" valueType="num">
                                      <p:cBhvr>
                                        <p:cTn id="31" dur="136" fill="hold">
                                          <p:stCondLst>
                                            <p:cond delay="864"/>
                                          </p:stCondLst>
                                        </p:cTn>
                                        <p:tgtEl>
                                          <p:spTgt spid="38935"/>
                                        </p:tgtEl>
                                        <p:attrNameLst>
                                          <p:attrName>ppt_y</p:attrName>
                                        </p:attrNameLst>
                                      </p:cBhvr>
                                      <p:tavLst>
                                        <p:tav tm="0">
                                          <p:val>
                                            <p:strVal val="#ppt_y-(0.354*#ppt_w-0.172*#ppt_h)"/>
                                          </p:val>
                                        </p:tav>
                                        <p:tav tm="100000">
                                          <p:val>
                                            <p:strVal val="#ppt_y"/>
                                          </p:val>
                                        </p:tav>
                                      </p:tavLst>
                                    </p:anim>
                                  </p:childTnLst>
                                </p:cTn>
                              </p:par>
                            </p:childTnLst>
                          </p:cTn>
                        </p:par>
                        <p:par>
                          <p:cTn id="32" fill="hold" nodeType="afterGroup">
                            <p:stCondLst>
                              <p:cond delay="24860"/>
                            </p:stCondLst>
                            <p:childTnLst>
                              <p:par>
                                <p:cTn id="33" presetID="27" presetClass="entr" presetSubtype="0" fill="hold" grpId="0" nodeType="afterEffect">
                                  <p:stCondLst>
                                    <p:cond delay="1000"/>
                                  </p:stCondLst>
                                  <p:iterate type="lt">
                                    <p:tmPct val="50000"/>
                                  </p:iterate>
                                  <p:childTnLst>
                                    <p:set>
                                      <p:cBhvr>
                                        <p:cTn id="34" dur="1" fill="hold">
                                          <p:stCondLst>
                                            <p:cond delay="0"/>
                                          </p:stCondLst>
                                        </p:cTn>
                                        <p:tgtEl>
                                          <p:spTgt spid="38936"/>
                                        </p:tgtEl>
                                        <p:attrNameLst>
                                          <p:attrName>style.visibility</p:attrName>
                                        </p:attrNameLst>
                                      </p:cBhvr>
                                      <p:to>
                                        <p:strVal val="visible"/>
                                      </p:to>
                                    </p:set>
                                    <p:anim calcmode="discrete" valueType="clr">
                                      <p:cBhvr override="childStyle">
                                        <p:cTn id="35" dur="80"/>
                                        <p:tgtEl>
                                          <p:spTgt spid="38936"/>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8936"/>
                                        </p:tgtEl>
                                        <p:attrNameLst>
                                          <p:attrName>fillcolor</p:attrName>
                                        </p:attrNameLst>
                                      </p:cBhvr>
                                      <p:tavLst>
                                        <p:tav tm="0">
                                          <p:val>
                                            <p:clrVal>
                                              <a:schemeClr val="accent2"/>
                                            </p:clrVal>
                                          </p:val>
                                        </p:tav>
                                        <p:tav tm="50000">
                                          <p:val>
                                            <p:clrVal>
                                              <a:schemeClr val="hlink"/>
                                            </p:clrVal>
                                          </p:val>
                                        </p:tav>
                                      </p:tavLst>
                                    </p:anim>
                                    <p:set>
                                      <p:cBhvr>
                                        <p:cTn id="37" dur="80"/>
                                        <p:tgtEl>
                                          <p:spTgt spid="38936"/>
                                        </p:tgtEl>
                                        <p:attrNameLst>
                                          <p:attrName>fill.type</p:attrName>
                                        </p:attrNameLst>
                                      </p:cBhvr>
                                      <p:to>
                                        <p:strVal val="solid"/>
                                      </p:to>
                                    </p:set>
                                  </p:childTnLst>
                                </p:cTn>
                              </p:par>
                            </p:childTnLst>
                          </p:cTn>
                        </p:par>
                        <p:par>
                          <p:cTn id="38" fill="hold" nodeType="afterGroup">
                            <p:stCondLst>
                              <p:cond delay="26940"/>
                            </p:stCondLst>
                            <p:childTnLst>
                              <p:par>
                                <p:cTn id="39" presetID="27" presetClass="entr" presetSubtype="0" fill="hold" grpId="0" nodeType="afterEffect">
                                  <p:stCondLst>
                                    <p:cond delay="1000"/>
                                  </p:stCondLst>
                                  <p:iterate type="lt">
                                    <p:tmPct val="50000"/>
                                  </p:iterate>
                                  <p:childTnLst>
                                    <p:set>
                                      <p:cBhvr>
                                        <p:cTn id="40" dur="1" fill="hold">
                                          <p:stCondLst>
                                            <p:cond delay="0"/>
                                          </p:stCondLst>
                                        </p:cTn>
                                        <p:tgtEl>
                                          <p:spTgt spid="38919"/>
                                        </p:tgtEl>
                                        <p:attrNameLst>
                                          <p:attrName>style.visibility</p:attrName>
                                        </p:attrNameLst>
                                      </p:cBhvr>
                                      <p:to>
                                        <p:strVal val="visible"/>
                                      </p:to>
                                    </p:set>
                                    <p:anim calcmode="discrete" valueType="clr">
                                      <p:cBhvr override="childStyle">
                                        <p:cTn id="41" dur="80"/>
                                        <p:tgtEl>
                                          <p:spTgt spid="38919"/>
                                        </p:tgtEl>
                                        <p:attrNameLst>
                                          <p:attrName>style.color</p:attrName>
                                        </p:attrNameLst>
                                      </p:cBhvr>
                                      <p:tavLst>
                                        <p:tav tm="0">
                                          <p:val>
                                            <p:clrVal>
                                              <a:schemeClr val="accent2"/>
                                            </p:clrVal>
                                          </p:val>
                                        </p:tav>
                                        <p:tav tm="50000">
                                          <p:val>
                                            <p:clrVal>
                                              <a:schemeClr val="hlink"/>
                                            </p:clrVal>
                                          </p:val>
                                        </p:tav>
                                      </p:tavLst>
                                    </p:anim>
                                    <p:anim calcmode="discrete" valueType="clr">
                                      <p:cBhvr>
                                        <p:cTn id="42" dur="80"/>
                                        <p:tgtEl>
                                          <p:spTgt spid="38919"/>
                                        </p:tgtEl>
                                        <p:attrNameLst>
                                          <p:attrName>fillcolor</p:attrName>
                                        </p:attrNameLst>
                                      </p:cBhvr>
                                      <p:tavLst>
                                        <p:tav tm="0">
                                          <p:val>
                                            <p:clrVal>
                                              <a:schemeClr val="accent2"/>
                                            </p:clrVal>
                                          </p:val>
                                        </p:tav>
                                        <p:tav tm="50000">
                                          <p:val>
                                            <p:clrVal>
                                              <a:schemeClr val="hlink"/>
                                            </p:clrVal>
                                          </p:val>
                                        </p:tav>
                                      </p:tavLst>
                                    </p:anim>
                                    <p:set>
                                      <p:cBhvr>
                                        <p:cTn id="43" dur="80"/>
                                        <p:tgtEl>
                                          <p:spTgt spid="38919"/>
                                        </p:tgtEl>
                                        <p:attrNameLst>
                                          <p:attrName>fill.type</p:attrName>
                                        </p:attrNameLst>
                                      </p:cBhvr>
                                      <p:to>
                                        <p:strVal val="solid"/>
                                      </p:to>
                                    </p:set>
                                  </p:childTnLst>
                                </p:cTn>
                              </p:par>
                            </p:childTnLst>
                          </p:cTn>
                        </p:par>
                        <p:par>
                          <p:cTn id="44" fill="hold" nodeType="afterGroup">
                            <p:stCondLst>
                              <p:cond delay="28300"/>
                            </p:stCondLst>
                            <p:childTnLst>
                              <p:par>
                                <p:cTn id="45" presetID="40" presetClass="entr" presetSubtype="0" fill="hold" grpId="0" nodeType="afterEffect">
                                  <p:stCondLst>
                                    <p:cond delay="1000"/>
                                  </p:stCondLst>
                                  <p:iterate type="lt">
                                    <p:tmPct val="10000"/>
                                  </p:iterate>
                                  <p:childTnLst>
                                    <p:set>
                                      <p:cBhvr>
                                        <p:cTn id="46" dur="1" fill="hold">
                                          <p:stCondLst>
                                            <p:cond delay="0"/>
                                          </p:stCondLst>
                                        </p:cTn>
                                        <p:tgtEl>
                                          <p:spTgt spid="38920"/>
                                        </p:tgtEl>
                                        <p:attrNameLst>
                                          <p:attrName>style.visibility</p:attrName>
                                        </p:attrNameLst>
                                      </p:cBhvr>
                                      <p:to>
                                        <p:strVal val="visible"/>
                                      </p:to>
                                    </p:set>
                                    <p:animEffect transition="in" filter="fade">
                                      <p:cBhvr>
                                        <p:cTn id="47" dur="1000"/>
                                        <p:tgtEl>
                                          <p:spTgt spid="38920"/>
                                        </p:tgtEl>
                                      </p:cBhvr>
                                    </p:animEffect>
                                    <p:anim calcmode="lin" valueType="num">
                                      <p:cBhvr>
                                        <p:cTn id="48" dur="1000" fill="hold"/>
                                        <p:tgtEl>
                                          <p:spTgt spid="38920"/>
                                        </p:tgtEl>
                                        <p:attrNameLst>
                                          <p:attrName>ppt_x</p:attrName>
                                        </p:attrNameLst>
                                      </p:cBhvr>
                                      <p:tavLst>
                                        <p:tav tm="0">
                                          <p:val>
                                            <p:strVal val="#ppt_x-.1"/>
                                          </p:val>
                                        </p:tav>
                                        <p:tav tm="100000">
                                          <p:val>
                                            <p:strVal val="#ppt_x"/>
                                          </p:val>
                                        </p:tav>
                                      </p:tavLst>
                                    </p:anim>
                                    <p:anim calcmode="lin" valueType="num">
                                      <p:cBhvr>
                                        <p:cTn id="49" dur="1000" fill="hold"/>
                                        <p:tgtEl>
                                          <p:spTgt spid="38920"/>
                                        </p:tgtEl>
                                        <p:attrNameLst>
                                          <p:attrName>ppt_y</p:attrName>
                                        </p:attrNameLst>
                                      </p:cBhvr>
                                      <p:tavLst>
                                        <p:tav tm="0">
                                          <p:val>
                                            <p:strVal val="#ppt_y"/>
                                          </p:val>
                                        </p:tav>
                                        <p:tav tm="100000">
                                          <p:val>
                                            <p:strVal val="#ppt_y"/>
                                          </p:val>
                                        </p:tav>
                                      </p:tavLst>
                                    </p:anim>
                                  </p:childTnLst>
                                </p:cTn>
                              </p:par>
                            </p:childTnLst>
                          </p:cTn>
                        </p:par>
                        <p:par>
                          <p:cTn id="50" fill="hold" nodeType="afterGroup">
                            <p:stCondLst>
                              <p:cond delay="59000"/>
                            </p:stCondLst>
                            <p:childTnLst>
                              <p:par>
                                <p:cTn id="51" presetID="38" presetClass="entr" presetSubtype="0" accel="50000" fill="hold" grpId="0" nodeType="afterEffect">
                                  <p:stCondLst>
                                    <p:cond delay="1000"/>
                                  </p:stCondLst>
                                  <p:iterate type="lt">
                                    <p:tmPct val="50000"/>
                                  </p:iterate>
                                  <p:childTnLst>
                                    <p:set>
                                      <p:cBhvr>
                                        <p:cTn id="52" dur="1" fill="hold">
                                          <p:stCondLst>
                                            <p:cond delay="0"/>
                                          </p:stCondLst>
                                        </p:cTn>
                                        <p:tgtEl>
                                          <p:spTgt spid="38937"/>
                                        </p:tgtEl>
                                        <p:attrNameLst>
                                          <p:attrName>style.visibility</p:attrName>
                                        </p:attrNameLst>
                                      </p:cBhvr>
                                      <p:to>
                                        <p:strVal val="visible"/>
                                      </p:to>
                                    </p:set>
                                    <p:set>
                                      <p:cBhvr>
                                        <p:cTn id="53" dur="455" fill="hold">
                                          <p:stCondLst>
                                            <p:cond delay="0"/>
                                          </p:stCondLst>
                                        </p:cTn>
                                        <p:tgtEl>
                                          <p:spTgt spid="38937"/>
                                        </p:tgtEl>
                                        <p:attrNameLst>
                                          <p:attrName>style.rotation</p:attrName>
                                        </p:attrNameLst>
                                      </p:cBhvr>
                                      <p:to>
                                        <p:strVal val="-45.0"/>
                                      </p:to>
                                    </p:set>
                                    <p:anim calcmode="lin" valueType="num">
                                      <p:cBhvr>
                                        <p:cTn id="54" dur="455" fill="hold">
                                          <p:stCondLst>
                                            <p:cond delay="455"/>
                                          </p:stCondLst>
                                        </p:cTn>
                                        <p:tgtEl>
                                          <p:spTgt spid="38937"/>
                                        </p:tgtEl>
                                        <p:attrNameLst>
                                          <p:attrName>style.rotation</p:attrName>
                                        </p:attrNameLst>
                                      </p:cBhvr>
                                      <p:tavLst>
                                        <p:tav tm="0">
                                          <p:val>
                                            <p:fltVal val="-45"/>
                                          </p:val>
                                        </p:tav>
                                        <p:tav tm="69900">
                                          <p:val>
                                            <p:fltVal val="45"/>
                                          </p:val>
                                        </p:tav>
                                        <p:tav tm="100000">
                                          <p:val>
                                            <p:fltVal val="0"/>
                                          </p:val>
                                        </p:tav>
                                      </p:tavLst>
                                    </p:anim>
                                    <p:anim calcmode="lin" valueType="num">
                                      <p:cBhvr>
                                        <p:cTn id="55" dur="455" fill="hold">
                                          <p:stCondLst>
                                            <p:cond delay="0"/>
                                          </p:stCondLst>
                                        </p:cTn>
                                        <p:tgtEl>
                                          <p:spTgt spid="38937"/>
                                        </p:tgtEl>
                                        <p:attrNameLst>
                                          <p:attrName>ppt_y</p:attrName>
                                        </p:attrNameLst>
                                      </p:cBhvr>
                                      <p:tavLst>
                                        <p:tav tm="0">
                                          <p:val>
                                            <p:strVal val="#ppt_y-1"/>
                                          </p:val>
                                        </p:tav>
                                        <p:tav tm="100000">
                                          <p:val>
                                            <p:strVal val="#ppt_y-(0.354*#ppt_w-0.172*#ppt_h)"/>
                                          </p:val>
                                        </p:tav>
                                      </p:tavLst>
                                    </p:anim>
                                    <p:anim calcmode="lin" valueType="num">
                                      <p:cBhvr>
                                        <p:cTn id="56" dur="156" decel="50000" autoRev="1" fill="hold">
                                          <p:stCondLst>
                                            <p:cond delay="455"/>
                                          </p:stCondLst>
                                        </p:cTn>
                                        <p:tgtEl>
                                          <p:spTgt spid="38937"/>
                                        </p:tgtEl>
                                        <p:attrNameLst>
                                          <p:attrName>ppt_y</p:attrName>
                                        </p:attrNameLst>
                                      </p:cBhvr>
                                      <p:tavLst>
                                        <p:tav tm="0">
                                          <p:val>
                                            <p:strVal val="#ppt_y-(0.354*#ppt_w-0.172*#ppt_h)"/>
                                          </p:val>
                                        </p:tav>
                                        <p:tav tm="100000">
                                          <p:val>
                                            <p:strVal val="#ppt_y-(0.354*#ppt_w-0.172*#ppt_h)-#ppt_h/2"/>
                                          </p:val>
                                        </p:tav>
                                      </p:tavLst>
                                    </p:anim>
                                    <p:anim calcmode="lin" valueType="num">
                                      <p:cBhvr>
                                        <p:cTn id="57" dur="136" fill="hold">
                                          <p:stCondLst>
                                            <p:cond delay="864"/>
                                          </p:stCondLst>
                                        </p:cTn>
                                        <p:tgtEl>
                                          <p:spTgt spid="38937"/>
                                        </p:tgtEl>
                                        <p:attrNameLst>
                                          <p:attrName>ppt_y</p:attrName>
                                        </p:attrNameLst>
                                      </p:cBhvr>
                                      <p:tavLst>
                                        <p:tav tm="0">
                                          <p:val>
                                            <p:strVal val="#ppt_y-(0.354*#ppt_w-0.172*#ppt_h)"/>
                                          </p:val>
                                        </p:tav>
                                        <p:tav tm="100000">
                                          <p:val>
                                            <p:strVal val="#ppt_y"/>
                                          </p:val>
                                        </p:tav>
                                      </p:tavLst>
                                    </p:anim>
                                  </p:childTnLst>
                                </p:cTn>
                              </p:par>
                            </p:childTnLst>
                          </p:cTn>
                        </p:par>
                        <p:par>
                          <p:cTn id="58" fill="hold" nodeType="afterGroup">
                            <p:stCondLst>
                              <p:cond delay="67000"/>
                            </p:stCondLst>
                            <p:childTnLst>
                              <p:par>
                                <p:cTn id="59" presetID="38" presetClass="entr" presetSubtype="0" accel="50000" fill="hold" grpId="0" nodeType="afterEffect">
                                  <p:stCondLst>
                                    <p:cond delay="1000"/>
                                  </p:stCondLst>
                                  <p:iterate type="lt">
                                    <p:tmPct val="50000"/>
                                  </p:iterate>
                                  <p:childTnLst>
                                    <p:set>
                                      <p:cBhvr>
                                        <p:cTn id="60" dur="1" fill="hold">
                                          <p:stCondLst>
                                            <p:cond delay="0"/>
                                          </p:stCondLst>
                                        </p:cTn>
                                        <p:tgtEl>
                                          <p:spTgt spid="38938"/>
                                        </p:tgtEl>
                                        <p:attrNameLst>
                                          <p:attrName>style.visibility</p:attrName>
                                        </p:attrNameLst>
                                      </p:cBhvr>
                                      <p:to>
                                        <p:strVal val="visible"/>
                                      </p:to>
                                    </p:set>
                                    <p:set>
                                      <p:cBhvr>
                                        <p:cTn id="61" dur="455" fill="hold">
                                          <p:stCondLst>
                                            <p:cond delay="0"/>
                                          </p:stCondLst>
                                        </p:cTn>
                                        <p:tgtEl>
                                          <p:spTgt spid="38938"/>
                                        </p:tgtEl>
                                        <p:attrNameLst>
                                          <p:attrName>style.rotation</p:attrName>
                                        </p:attrNameLst>
                                      </p:cBhvr>
                                      <p:to>
                                        <p:strVal val="-45.0"/>
                                      </p:to>
                                    </p:set>
                                    <p:anim calcmode="lin" valueType="num">
                                      <p:cBhvr>
                                        <p:cTn id="62" dur="455" fill="hold">
                                          <p:stCondLst>
                                            <p:cond delay="455"/>
                                          </p:stCondLst>
                                        </p:cTn>
                                        <p:tgtEl>
                                          <p:spTgt spid="38938"/>
                                        </p:tgtEl>
                                        <p:attrNameLst>
                                          <p:attrName>style.rotation</p:attrName>
                                        </p:attrNameLst>
                                      </p:cBhvr>
                                      <p:tavLst>
                                        <p:tav tm="0">
                                          <p:val>
                                            <p:fltVal val="-45"/>
                                          </p:val>
                                        </p:tav>
                                        <p:tav tm="69900">
                                          <p:val>
                                            <p:fltVal val="45"/>
                                          </p:val>
                                        </p:tav>
                                        <p:tav tm="100000">
                                          <p:val>
                                            <p:fltVal val="0"/>
                                          </p:val>
                                        </p:tav>
                                      </p:tavLst>
                                    </p:anim>
                                    <p:anim calcmode="lin" valueType="num">
                                      <p:cBhvr>
                                        <p:cTn id="63" dur="455" fill="hold">
                                          <p:stCondLst>
                                            <p:cond delay="0"/>
                                          </p:stCondLst>
                                        </p:cTn>
                                        <p:tgtEl>
                                          <p:spTgt spid="38938"/>
                                        </p:tgtEl>
                                        <p:attrNameLst>
                                          <p:attrName>ppt_y</p:attrName>
                                        </p:attrNameLst>
                                      </p:cBhvr>
                                      <p:tavLst>
                                        <p:tav tm="0">
                                          <p:val>
                                            <p:strVal val="#ppt_y-1"/>
                                          </p:val>
                                        </p:tav>
                                        <p:tav tm="100000">
                                          <p:val>
                                            <p:strVal val="#ppt_y-(0.354*#ppt_w-0.172*#ppt_h)"/>
                                          </p:val>
                                        </p:tav>
                                      </p:tavLst>
                                    </p:anim>
                                    <p:anim calcmode="lin" valueType="num">
                                      <p:cBhvr>
                                        <p:cTn id="64" dur="156" decel="50000" autoRev="1" fill="hold">
                                          <p:stCondLst>
                                            <p:cond delay="455"/>
                                          </p:stCondLst>
                                        </p:cTn>
                                        <p:tgtEl>
                                          <p:spTgt spid="38938"/>
                                        </p:tgtEl>
                                        <p:attrNameLst>
                                          <p:attrName>ppt_y</p:attrName>
                                        </p:attrNameLst>
                                      </p:cBhvr>
                                      <p:tavLst>
                                        <p:tav tm="0">
                                          <p:val>
                                            <p:strVal val="#ppt_y-(0.354*#ppt_w-0.172*#ppt_h)"/>
                                          </p:val>
                                        </p:tav>
                                        <p:tav tm="100000">
                                          <p:val>
                                            <p:strVal val="#ppt_y-(0.354*#ppt_w-0.172*#ppt_h)-#ppt_h/2"/>
                                          </p:val>
                                        </p:tav>
                                      </p:tavLst>
                                    </p:anim>
                                    <p:anim calcmode="lin" valueType="num">
                                      <p:cBhvr>
                                        <p:cTn id="65" dur="136" fill="hold">
                                          <p:stCondLst>
                                            <p:cond delay="864"/>
                                          </p:stCondLst>
                                        </p:cTn>
                                        <p:tgtEl>
                                          <p:spTgt spid="38938"/>
                                        </p:tgtEl>
                                        <p:attrNameLst>
                                          <p:attrName>ppt_y</p:attrName>
                                        </p:attrNameLst>
                                      </p:cBhvr>
                                      <p:tavLst>
                                        <p:tav tm="0">
                                          <p:val>
                                            <p:strVal val="#ppt_y-(0.354*#ppt_w-0.172*#ppt_h)"/>
                                          </p:val>
                                        </p:tav>
                                        <p:tav tm="100000">
                                          <p:val>
                                            <p:strVal val="#ppt_y"/>
                                          </p:val>
                                        </p:tav>
                                      </p:tavLst>
                                    </p:anim>
                                  </p:childTnLst>
                                </p:cTn>
                              </p:par>
                            </p:childTnLst>
                          </p:cTn>
                        </p:par>
                        <p:par>
                          <p:cTn id="66" fill="hold" nodeType="afterGroup">
                            <p:stCondLst>
                              <p:cond delay="75500"/>
                            </p:stCondLst>
                            <p:childTnLst>
                              <p:par>
                                <p:cTn id="67" presetID="38" presetClass="entr" presetSubtype="0" accel="50000" fill="hold" grpId="0" nodeType="afterEffect">
                                  <p:stCondLst>
                                    <p:cond delay="1000"/>
                                  </p:stCondLst>
                                  <p:iterate type="lt">
                                    <p:tmPct val="50000"/>
                                  </p:iterate>
                                  <p:childTnLst>
                                    <p:set>
                                      <p:cBhvr>
                                        <p:cTn id="68" dur="1" fill="hold">
                                          <p:stCondLst>
                                            <p:cond delay="0"/>
                                          </p:stCondLst>
                                        </p:cTn>
                                        <p:tgtEl>
                                          <p:spTgt spid="38939"/>
                                        </p:tgtEl>
                                        <p:attrNameLst>
                                          <p:attrName>style.visibility</p:attrName>
                                        </p:attrNameLst>
                                      </p:cBhvr>
                                      <p:to>
                                        <p:strVal val="visible"/>
                                      </p:to>
                                    </p:set>
                                    <p:set>
                                      <p:cBhvr>
                                        <p:cTn id="69" dur="455" fill="hold">
                                          <p:stCondLst>
                                            <p:cond delay="0"/>
                                          </p:stCondLst>
                                        </p:cTn>
                                        <p:tgtEl>
                                          <p:spTgt spid="38939"/>
                                        </p:tgtEl>
                                        <p:attrNameLst>
                                          <p:attrName>style.rotation</p:attrName>
                                        </p:attrNameLst>
                                      </p:cBhvr>
                                      <p:to>
                                        <p:strVal val="-45.0"/>
                                      </p:to>
                                    </p:set>
                                    <p:anim calcmode="lin" valueType="num">
                                      <p:cBhvr>
                                        <p:cTn id="70" dur="455" fill="hold">
                                          <p:stCondLst>
                                            <p:cond delay="455"/>
                                          </p:stCondLst>
                                        </p:cTn>
                                        <p:tgtEl>
                                          <p:spTgt spid="38939"/>
                                        </p:tgtEl>
                                        <p:attrNameLst>
                                          <p:attrName>style.rotation</p:attrName>
                                        </p:attrNameLst>
                                      </p:cBhvr>
                                      <p:tavLst>
                                        <p:tav tm="0">
                                          <p:val>
                                            <p:fltVal val="-45"/>
                                          </p:val>
                                        </p:tav>
                                        <p:tav tm="69900">
                                          <p:val>
                                            <p:fltVal val="45"/>
                                          </p:val>
                                        </p:tav>
                                        <p:tav tm="100000">
                                          <p:val>
                                            <p:fltVal val="0"/>
                                          </p:val>
                                        </p:tav>
                                      </p:tavLst>
                                    </p:anim>
                                    <p:anim calcmode="lin" valueType="num">
                                      <p:cBhvr>
                                        <p:cTn id="71" dur="455" fill="hold">
                                          <p:stCondLst>
                                            <p:cond delay="0"/>
                                          </p:stCondLst>
                                        </p:cTn>
                                        <p:tgtEl>
                                          <p:spTgt spid="38939"/>
                                        </p:tgtEl>
                                        <p:attrNameLst>
                                          <p:attrName>ppt_y</p:attrName>
                                        </p:attrNameLst>
                                      </p:cBhvr>
                                      <p:tavLst>
                                        <p:tav tm="0">
                                          <p:val>
                                            <p:strVal val="#ppt_y-1"/>
                                          </p:val>
                                        </p:tav>
                                        <p:tav tm="100000">
                                          <p:val>
                                            <p:strVal val="#ppt_y-(0.354*#ppt_w-0.172*#ppt_h)"/>
                                          </p:val>
                                        </p:tav>
                                      </p:tavLst>
                                    </p:anim>
                                    <p:anim calcmode="lin" valueType="num">
                                      <p:cBhvr>
                                        <p:cTn id="72" dur="156" decel="50000" autoRev="1" fill="hold">
                                          <p:stCondLst>
                                            <p:cond delay="455"/>
                                          </p:stCondLst>
                                        </p:cTn>
                                        <p:tgtEl>
                                          <p:spTgt spid="38939"/>
                                        </p:tgtEl>
                                        <p:attrNameLst>
                                          <p:attrName>ppt_y</p:attrName>
                                        </p:attrNameLst>
                                      </p:cBhvr>
                                      <p:tavLst>
                                        <p:tav tm="0">
                                          <p:val>
                                            <p:strVal val="#ppt_y-(0.354*#ppt_w-0.172*#ppt_h)"/>
                                          </p:val>
                                        </p:tav>
                                        <p:tav tm="100000">
                                          <p:val>
                                            <p:strVal val="#ppt_y-(0.354*#ppt_w-0.172*#ppt_h)-#ppt_h/2"/>
                                          </p:val>
                                        </p:tav>
                                      </p:tavLst>
                                    </p:anim>
                                    <p:anim calcmode="lin" valueType="num">
                                      <p:cBhvr>
                                        <p:cTn id="73" dur="136" fill="hold">
                                          <p:stCondLst>
                                            <p:cond delay="864"/>
                                          </p:stCondLst>
                                        </p:cTn>
                                        <p:tgtEl>
                                          <p:spTgt spid="38939"/>
                                        </p:tgtEl>
                                        <p:attrNameLst>
                                          <p:attrName>ppt_y</p:attrName>
                                        </p:attrNameLst>
                                      </p:cBhvr>
                                      <p:tavLst>
                                        <p:tav tm="0">
                                          <p:val>
                                            <p:strVal val="#ppt_y-(0.354*#ppt_w-0.172*#ppt_h)"/>
                                          </p:val>
                                        </p:tav>
                                        <p:tav tm="100000">
                                          <p:val>
                                            <p:strVal val="#ppt_y"/>
                                          </p:val>
                                        </p:tav>
                                      </p:tavLst>
                                    </p:anim>
                                  </p:childTnLst>
                                </p:cTn>
                              </p:par>
                            </p:childTnLst>
                          </p:cTn>
                        </p:par>
                        <p:par>
                          <p:cTn id="74" fill="hold" nodeType="afterGroup">
                            <p:stCondLst>
                              <p:cond delay="82000"/>
                            </p:stCondLst>
                            <p:childTnLst>
                              <p:par>
                                <p:cTn id="75" presetID="38" presetClass="entr" presetSubtype="0" accel="50000" fill="hold" grpId="0" nodeType="afterEffect">
                                  <p:stCondLst>
                                    <p:cond delay="1000"/>
                                  </p:stCondLst>
                                  <p:iterate type="lt">
                                    <p:tmPct val="50000"/>
                                  </p:iterate>
                                  <p:childTnLst>
                                    <p:set>
                                      <p:cBhvr>
                                        <p:cTn id="76" dur="1" fill="hold">
                                          <p:stCondLst>
                                            <p:cond delay="0"/>
                                          </p:stCondLst>
                                        </p:cTn>
                                        <p:tgtEl>
                                          <p:spTgt spid="38940"/>
                                        </p:tgtEl>
                                        <p:attrNameLst>
                                          <p:attrName>style.visibility</p:attrName>
                                        </p:attrNameLst>
                                      </p:cBhvr>
                                      <p:to>
                                        <p:strVal val="visible"/>
                                      </p:to>
                                    </p:set>
                                    <p:set>
                                      <p:cBhvr>
                                        <p:cTn id="77" dur="455" fill="hold">
                                          <p:stCondLst>
                                            <p:cond delay="0"/>
                                          </p:stCondLst>
                                        </p:cTn>
                                        <p:tgtEl>
                                          <p:spTgt spid="38940"/>
                                        </p:tgtEl>
                                        <p:attrNameLst>
                                          <p:attrName>style.rotation</p:attrName>
                                        </p:attrNameLst>
                                      </p:cBhvr>
                                      <p:to>
                                        <p:strVal val="-45.0"/>
                                      </p:to>
                                    </p:set>
                                    <p:anim calcmode="lin" valueType="num">
                                      <p:cBhvr>
                                        <p:cTn id="78" dur="455" fill="hold">
                                          <p:stCondLst>
                                            <p:cond delay="455"/>
                                          </p:stCondLst>
                                        </p:cTn>
                                        <p:tgtEl>
                                          <p:spTgt spid="38940"/>
                                        </p:tgtEl>
                                        <p:attrNameLst>
                                          <p:attrName>style.rotation</p:attrName>
                                        </p:attrNameLst>
                                      </p:cBhvr>
                                      <p:tavLst>
                                        <p:tav tm="0">
                                          <p:val>
                                            <p:fltVal val="-45"/>
                                          </p:val>
                                        </p:tav>
                                        <p:tav tm="69900">
                                          <p:val>
                                            <p:fltVal val="45"/>
                                          </p:val>
                                        </p:tav>
                                        <p:tav tm="100000">
                                          <p:val>
                                            <p:fltVal val="0"/>
                                          </p:val>
                                        </p:tav>
                                      </p:tavLst>
                                    </p:anim>
                                    <p:anim calcmode="lin" valueType="num">
                                      <p:cBhvr>
                                        <p:cTn id="79" dur="455" fill="hold">
                                          <p:stCondLst>
                                            <p:cond delay="0"/>
                                          </p:stCondLst>
                                        </p:cTn>
                                        <p:tgtEl>
                                          <p:spTgt spid="38940"/>
                                        </p:tgtEl>
                                        <p:attrNameLst>
                                          <p:attrName>ppt_y</p:attrName>
                                        </p:attrNameLst>
                                      </p:cBhvr>
                                      <p:tavLst>
                                        <p:tav tm="0">
                                          <p:val>
                                            <p:strVal val="#ppt_y-1"/>
                                          </p:val>
                                        </p:tav>
                                        <p:tav tm="100000">
                                          <p:val>
                                            <p:strVal val="#ppt_y-(0.354*#ppt_w-0.172*#ppt_h)"/>
                                          </p:val>
                                        </p:tav>
                                      </p:tavLst>
                                    </p:anim>
                                    <p:anim calcmode="lin" valueType="num">
                                      <p:cBhvr>
                                        <p:cTn id="80" dur="156" decel="50000" autoRev="1" fill="hold">
                                          <p:stCondLst>
                                            <p:cond delay="455"/>
                                          </p:stCondLst>
                                        </p:cTn>
                                        <p:tgtEl>
                                          <p:spTgt spid="38940"/>
                                        </p:tgtEl>
                                        <p:attrNameLst>
                                          <p:attrName>ppt_y</p:attrName>
                                        </p:attrNameLst>
                                      </p:cBhvr>
                                      <p:tavLst>
                                        <p:tav tm="0">
                                          <p:val>
                                            <p:strVal val="#ppt_y-(0.354*#ppt_w-0.172*#ppt_h)"/>
                                          </p:val>
                                        </p:tav>
                                        <p:tav tm="100000">
                                          <p:val>
                                            <p:strVal val="#ppt_y-(0.354*#ppt_w-0.172*#ppt_h)-#ppt_h/2"/>
                                          </p:val>
                                        </p:tav>
                                      </p:tavLst>
                                    </p:anim>
                                    <p:anim calcmode="lin" valueType="num">
                                      <p:cBhvr>
                                        <p:cTn id="81" dur="136" fill="hold">
                                          <p:stCondLst>
                                            <p:cond delay="864"/>
                                          </p:stCondLst>
                                        </p:cTn>
                                        <p:tgtEl>
                                          <p:spTgt spid="38940"/>
                                        </p:tgtEl>
                                        <p:attrNameLst>
                                          <p:attrName>ppt_y</p:attrName>
                                        </p:attrNameLst>
                                      </p:cBhvr>
                                      <p:tavLst>
                                        <p:tav tm="0">
                                          <p:val>
                                            <p:strVal val="#ppt_y-(0.354*#ppt_w-0.172*#ppt_h)"/>
                                          </p:val>
                                        </p:tav>
                                        <p:tav tm="100000">
                                          <p:val>
                                            <p:strVal val="#ppt_y"/>
                                          </p:val>
                                        </p:tav>
                                      </p:tavLst>
                                    </p:anim>
                                  </p:childTnLst>
                                </p:cTn>
                              </p:par>
                            </p:childTnLst>
                          </p:cTn>
                        </p:par>
                        <p:par>
                          <p:cTn id="82" fill="hold" nodeType="afterGroup">
                            <p:stCondLst>
                              <p:cond delay="89500"/>
                            </p:stCondLst>
                            <p:childTnLst>
                              <p:par>
                                <p:cTn id="83" presetID="27" presetClass="entr" presetSubtype="0" fill="hold" nodeType="afterEffect">
                                  <p:stCondLst>
                                    <p:cond delay="1000"/>
                                  </p:stCondLst>
                                  <p:iterate type="lt">
                                    <p:tmPct val="50000"/>
                                  </p:iterate>
                                  <p:childTnLst>
                                    <p:set>
                                      <p:cBhvr>
                                        <p:cTn id="84" dur="1" fill="hold">
                                          <p:stCondLst>
                                            <p:cond delay="0"/>
                                          </p:stCondLst>
                                        </p:cTn>
                                        <p:tgtEl>
                                          <p:spTgt spid="38921">
                                            <p:txEl>
                                              <p:pRg st="0" end="0"/>
                                            </p:txEl>
                                          </p:spTgt>
                                        </p:tgtEl>
                                        <p:attrNameLst>
                                          <p:attrName>style.visibility</p:attrName>
                                        </p:attrNameLst>
                                      </p:cBhvr>
                                      <p:to>
                                        <p:strVal val="visible"/>
                                      </p:to>
                                    </p:set>
                                    <p:anim calcmode="discrete" valueType="clr">
                                      <p:cBhvr override="childStyle">
                                        <p:cTn id="85" dur="80"/>
                                        <p:tgtEl>
                                          <p:spTgt spid="3892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38921">
                                            <p:txEl>
                                              <p:pRg st="0" end="0"/>
                                            </p:txEl>
                                          </p:spTgt>
                                        </p:tgtEl>
                                        <p:attrNameLst>
                                          <p:attrName>fillcolor</p:attrName>
                                        </p:attrNameLst>
                                      </p:cBhvr>
                                      <p:tavLst>
                                        <p:tav tm="0">
                                          <p:val>
                                            <p:clrVal>
                                              <a:schemeClr val="accent2"/>
                                            </p:clrVal>
                                          </p:val>
                                        </p:tav>
                                        <p:tav tm="50000">
                                          <p:val>
                                            <p:clrVal>
                                              <a:schemeClr val="hlink"/>
                                            </p:clrVal>
                                          </p:val>
                                        </p:tav>
                                      </p:tavLst>
                                    </p:anim>
                                    <p:set>
                                      <p:cBhvr>
                                        <p:cTn id="87" dur="80"/>
                                        <p:tgtEl>
                                          <p:spTgt spid="38921">
                                            <p:txEl>
                                              <p:pRg st="0" end="0"/>
                                            </p:txEl>
                                          </p:spTgt>
                                        </p:tgtEl>
                                        <p:attrNameLst>
                                          <p:attrName>fill.type</p:attrName>
                                        </p:attrNameLst>
                                      </p:cBhvr>
                                      <p:to>
                                        <p:strVal val="solid"/>
                                      </p:to>
                                    </p:set>
                                  </p:childTnLst>
                                </p:cTn>
                              </p:par>
                            </p:childTnLst>
                          </p:cTn>
                        </p:par>
                        <p:par>
                          <p:cTn id="88" fill="hold" nodeType="afterGroup">
                            <p:stCondLst>
                              <p:cond delay="90860"/>
                            </p:stCondLst>
                            <p:childTnLst>
                              <p:par>
                                <p:cTn id="89" presetID="40" presetClass="entr" presetSubtype="0" fill="hold" grpId="0" nodeType="afterEffect">
                                  <p:stCondLst>
                                    <p:cond delay="1000"/>
                                  </p:stCondLst>
                                  <p:iterate type="lt">
                                    <p:tmPct val="10000"/>
                                  </p:iterate>
                                  <p:childTnLst>
                                    <p:set>
                                      <p:cBhvr>
                                        <p:cTn id="90" dur="1" fill="hold">
                                          <p:stCondLst>
                                            <p:cond delay="0"/>
                                          </p:stCondLst>
                                        </p:cTn>
                                        <p:tgtEl>
                                          <p:spTgt spid="38922"/>
                                        </p:tgtEl>
                                        <p:attrNameLst>
                                          <p:attrName>style.visibility</p:attrName>
                                        </p:attrNameLst>
                                      </p:cBhvr>
                                      <p:to>
                                        <p:strVal val="visible"/>
                                      </p:to>
                                    </p:set>
                                    <p:animEffect transition="in" filter="fade">
                                      <p:cBhvr>
                                        <p:cTn id="91" dur="1000"/>
                                        <p:tgtEl>
                                          <p:spTgt spid="38922"/>
                                        </p:tgtEl>
                                      </p:cBhvr>
                                    </p:animEffect>
                                    <p:anim calcmode="lin" valueType="num">
                                      <p:cBhvr>
                                        <p:cTn id="92" dur="1000" fill="hold"/>
                                        <p:tgtEl>
                                          <p:spTgt spid="38922"/>
                                        </p:tgtEl>
                                        <p:attrNameLst>
                                          <p:attrName>ppt_x</p:attrName>
                                        </p:attrNameLst>
                                      </p:cBhvr>
                                      <p:tavLst>
                                        <p:tav tm="0">
                                          <p:val>
                                            <p:strVal val="#ppt_x-.1"/>
                                          </p:val>
                                        </p:tav>
                                        <p:tav tm="100000">
                                          <p:val>
                                            <p:strVal val="#ppt_x"/>
                                          </p:val>
                                        </p:tav>
                                      </p:tavLst>
                                    </p:anim>
                                    <p:anim calcmode="lin" valueType="num">
                                      <p:cBhvr>
                                        <p:cTn id="93" dur="1000" fill="hold"/>
                                        <p:tgtEl>
                                          <p:spTgt spid="38922"/>
                                        </p:tgtEl>
                                        <p:attrNameLst>
                                          <p:attrName>ppt_y</p:attrName>
                                        </p:attrNameLst>
                                      </p:cBhvr>
                                      <p:tavLst>
                                        <p:tav tm="0">
                                          <p:val>
                                            <p:strVal val="#ppt_y"/>
                                          </p:val>
                                        </p:tav>
                                        <p:tav tm="100000">
                                          <p:val>
                                            <p:strVal val="#ppt_y"/>
                                          </p:val>
                                        </p:tav>
                                      </p:tavLst>
                                    </p:anim>
                                  </p:childTnLst>
                                </p:cTn>
                              </p:par>
                            </p:childTnLst>
                          </p:cTn>
                        </p:par>
                        <p:par>
                          <p:cTn id="94" fill="hold" nodeType="afterGroup">
                            <p:stCondLst>
                              <p:cond delay="100760"/>
                            </p:stCondLst>
                            <p:childTnLst>
                              <p:par>
                                <p:cTn id="95" presetID="10" presetClass="entr" presetSubtype="0" fill="hold" grpId="0" nodeType="afterEffect">
                                  <p:stCondLst>
                                    <p:cond delay="1000"/>
                                  </p:stCondLst>
                                  <p:childTnLst>
                                    <p:set>
                                      <p:cBhvr>
                                        <p:cTn id="96" dur="1" fill="hold">
                                          <p:stCondLst>
                                            <p:cond delay="0"/>
                                          </p:stCondLst>
                                        </p:cTn>
                                        <p:tgtEl>
                                          <p:spTgt spid="38942"/>
                                        </p:tgtEl>
                                        <p:attrNameLst>
                                          <p:attrName>style.visibility</p:attrName>
                                        </p:attrNameLst>
                                      </p:cBhvr>
                                      <p:to>
                                        <p:strVal val="visible"/>
                                      </p:to>
                                    </p:set>
                                    <p:animEffect transition="in" filter="fade">
                                      <p:cBhvr>
                                        <p:cTn id="97" dur="2000"/>
                                        <p:tgtEl>
                                          <p:spTgt spid="38942"/>
                                        </p:tgtEl>
                                      </p:cBhvr>
                                    </p:animEffect>
                                  </p:childTnLst>
                                </p:cTn>
                              </p:par>
                            </p:childTnLst>
                          </p:cTn>
                        </p:par>
                        <p:par>
                          <p:cTn id="98" fill="hold" nodeType="afterGroup">
                            <p:stCondLst>
                              <p:cond delay="103760"/>
                            </p:stCondLst>
                            <p:childTnLst>
                              <p:par>
                                <p:cTn id="99" presetID="10" presetClass="entr" presetSubtype="0" fill="hold" grpId="0" nodeType="afterEffect">
                                  <p:stCondLst>
                                    <p:cond delay="1000"/>
                                  </p:stCondLst>
                                  <p:childTnLst>
                                    <p:set>
                                      <p:cBhvr>
                                        <p:cTn id="100" dur="1" fill="hold">
                                          <p:stCondLst>
                                            <p:cond delay="0"/>
                                          </p:stCondLst>
                                        </p:cTn>
                                        <p:tgtEl>
                                          <p:spTgt spid="38941"/>
                                        </p:tgtEl>
                                        <p:attrNameLst>
                                          <p:attrName>style.visibility</p:attrName>
                                        </p:attrNameLst>
                                      </p:cBhvr>
                                      <p:to>
                                        <p:strVal val="visible"/>
                                      </p:to>
                                    </p:set>
                                    <p:animEffect transition="in" filter="fade">
                                      <p:cBhvr>
                                        <p:cTn id="101" dur="2000"/>
                                        <p:tgtEl>
                                          <p:spTgt spid="38941"/>
                                        </p:tgtEl>
                                      </p:cBhvr>
                                    </p:animEffect>
                                  </p:childTnLst>
                                </p:cTn>
                              </p:par>
                            </p:childTnLst>
                          </p:cTn>
                        </p:par>
                        <p:par>
                          <p:cTn id="102" fill="hold" nodeType="afterGroup">
                            <p:stCondLst>
                              <p:cond delay="106760"/>
                            </p:stCondLst>
                            <p:childTnLst>
                              <p:par>
                                <p:cTn id="103" presetID="40" presetClass="entr" presetSubtype="0" fill="hold" grpId="0" nodeType="afterEffect">
                                  <p:stCondLst>
                                    <p:cond delay="1000"/>
                                  </p:stCondLst>
                                  <p:iterate type="lt">
                                    <p:tmPct val="10000"/>
                                  </p:iterate>
                                  <p:childTnLst>
                                    <p:set>
                                      <p:cBhvr>
                                        <p:cTn id="104" dur="1" fill="hold">
                                          <p:stCondLst>
                                            <p:cond delay="0"/>
                                          </p:stCondLst>
                                        </p:cTn>
                                        <p:tgtEl>
                                          <p:spTgt spid="38943"/>
                                        </p:tgtEl>
                                        <p:attrNameLst>
                                          <p:attrName>style.visibility</p:attrName>
                                        </p:attrNameLst>
                                      </p:cBhvr>
                                      <p:to>
                                        <p:strVal val="visible"/>
                                      </p:to>
                                    </p:set>
                                    <p:animEffect transition="in" filter="fade">
                                      <p:cBhvr>
                                        <p:cTn id="105" dur="1000"/>
                                        <p:tgtEl>
                                          <p:spTgt spid="38943"/>
                                        </p:tgtEl>
                                      </p:cBhvr>
                                    </p:animEffect>
                                    <p:anim calcmode="lin" valueType="num">
                                      <p:cBhvr>
                                        <p:cTn id="106" dur="1000" fill="hold"/>
                                        <p:tgtEl>
                                          <p:spTgt spid="38943"/>
                                        </p:tgtEl>
                                        <p:attrNameLst>
                                          <p:attrName>ppt_x</p:attrName>
                                        </p:attrNameLst>
                                      </p:cBhvr>
                                      <p:tavLst>
                                        <p:tav tm="0">
                                          <p:val>
                                            <p:strVal val="#ppt_x-.1"/>
                                          </p:val>
                                        </p:tav>
                                        <p:tav tm="100000">
                                          <p:val>
                                            <p:strVal val="#ppt_x"/>
                                          </p:val>
                                        </p:tav>
                                      </p:tavLst>
                                    </p:anim>
                                    <p:anim calcmode="lin" valueType="num">
                                      <p:cBhvr>
                                        <p:cTn id="107" dur="1000" fill="hold"/>
                                        <p:tgtEl>
                                          <p:spTgt spid="38943"/>
                                        </p:tgtEl>
                                        <p:attrNameLst>
                                          <p:attrName>ppt_y</p:attrName>
                                        </p:attrNameLst>
                                      </p:cBhvr>
                                      <p:tavLst>
                                        <p:tav tm="0">
                                          <p:val>
                                            <p:strVal val="#ppt_y"/>
                                          </p:val>
                                        </p:tav>
                                        <p:tav tm="100000">
                                          <p:val>
                                            <p:strVal val="#ppt_y"/>
                                          </p:val>
                                        </p:tav>
                                      </p:tavLst>
                                    </p:anim>
                                  </p:childTnLst>
                                </p:cTn>
                              </p:par>
                            </p:childTnLst>
                          </p:cTn>
                        </p:par>
                        <p:par>
                          <p:cTn id="108" fill="hold" nodeType="afterGroup">
                            <p:stCondLst>
                              <p:cond delay="118860"/>
                            </p:stCondLst>
                            <p:childTnLst>
                              <p:par>
                                <p:cTn id="109" presetID="38" presetClass="entr" presetSubtype="0" accel="50000" fill="hold" grpId="0" nodeType="afterEffect">
                                  <p:stCondLst>
                                    <p:cond delay="1000"/>
                                  </p:stCondLst>
                                  <p:iterate type="lt">
                                    <p:tmPct val="50000"/>
                                  </p:iterate>
                                  <p:childTnLst>
                                    <p:set>
                                      <p:cBhvr>
                                        <p:cTn id="110" dur="1" fill="hold">
                                          <p:stCondLst>
                                            <p:cond delay="0"/>
                                          </p:stCondLst>
                                        </p:cTn>
                                        <p:tgtEl>
                                          <p:spTgt spid="38944"/>
                                        </p:tgtEl>
                                        <p:attrNameLst>
                                          <p:attrName>style.visibility</p:attrName>
                                        </p:attrNameLst>
                                      </p:cBhvr>
                                      <p:to>
                                        <p:strVal val="visible"/>
                                      </p:to>
                                    </p:set>
                                    <p:set>
                                      <p:cBhvr>
                                        <p:cTn id="111" dur="455" fill="hold">
                                          <p:stCondLst>
                                            <p:cond delay="0"/>
                                          </p:stCondLst>
                                        </p:cTn>
                                        <p:tgtEl>
                                          <p:spTgt spid="38944"/>
                                        </p:tgtEl>
                                        <p:attrNameLst>
                                          <p:attrName>style.rotation</p:attrName>
                                        </p:attrNameLst>
                                      </p:cBhvr>
                                      <p:to>
                                        <p:strVal val="-45.0"/>
                                      </p:to>
                                    </p:set>
                                    <p:anim calcmode="lin" valueType="num">
                                      <p:cBhvr>
                                        <p:cTn id="112" dur="455" fill="hold">
                                          <p:stCondLst>
                                            <p:cond delay="455"/>
                                          </p:stCondLst>
                                        </p:cTn>
                                        <p:tgtEl>
                                          <p:spTgt spid="38944"/>
                                        </p:tgtEl>
                                        <p:attrNameLst>
                                          <p:attrName>style.rotation</p:attrName>
                                        </p:attrNameLst>
                                      </p:cBhvr>
                                      <p:tavLst>
                                        <p:tav tm="0">
                                          <p:val>
                                            <p:fltVal val="-45"/>
                                          </p:val>
                                        </p:tav>
                                        <p:tav tm="69900">
                                          <p:val>
                                            <p:fltVal val="45"/>
                                          </p:val>
                                        </p:tav>
                                        <p:tav tm="100000">
                                          <p:val>
                                            <p:fltVal val="0"/>
                                          </p:val>
                                        </p:tav>
                                      </p:tavLst>
                                    </p:anim>
                                    <p:anim calcmode="lin" valueType="num">
                                      <p:cBhvr>
                                        <p:cTn id="113" dur="455" fill="hold">
                                          <p:stCondLst>
                                            <p:cond delay="0"/>
                                          </p:stCondLst>
                                        </p:cTn>
                                        <p:tgtEl>
                                          <p:spTgt spid="38944"/>
                                        </p:tgtEl>
                                        <p:attrNameLst>
                                          <p:attrName>ppt_y</p:attrName>
                                        </p:attrNameLst>
                                      </p:cBhvr>
                                      <p:tavLst>
                                        <p:tav tm="0">
                                          <p:val>
                                            <p:strVal val="#ppt_y-1"/>
                                          </p:val>
                                        </p:tav>
                                        <p:tav tm="100000">
                                          <p:val>
                                            <p:strVal val="#ppt_y-(0.354*#ppt_w-0.172*#ppt_h)"/>
                                          </p:val>
                                        </p:tav>
                                      </p:tavLst>
                                    </p:anim>
                                    <p:anim calcmode="lin" valueType="num">
                                      <p:cBhvr>
                                        <p:cTn id="114" dur="156" decel="50000" autoRev="1" fill="hold">
                                          <p:stCondLst>
                                            <p:cond delay="455"/>
                                          </p:stCondLst>
                                        </p:cTn>
                                        <p:tgtEl>
                                          <p:spTgt spid="38944"/>
                                        </p:tgtEl>
                                        <p:attrNameLst>
                                          <p:attrName>ppt_y</p:attrName>
                                        </p:attrNameLst>
                                      </p:cBhvr>
                                      <p:tavLst>
                                        <p:tav tm="0">
                                          <p:val>
                                            <p:strVal val="#ppt_y-(0.354*#ppt_w-0.172*#ppt_h)"/>
                                          </p:val>
                                        </p:tav>
                                        <p:tav tm="100000">
                                          <p:val>
                                            <p:strVal val="#ppt_y-(0.354*#ppt_w-0.172*#ppt_h)-#ppt_h/2"/>
                                          </p:val>
                                        </p:tav>
                                      </p:tavLst>
                                    </p:anim>
                                    <p:anim calcmode="lin" valueType="num">
                                      <p:cBhvr>
                                        <p:cTn id="115" dur="136" fill="hold">
                                          <p:stCondLst>
                                            <p:cond delay="864"/>
                                          </p:stCondLst>
                                        </p:cTn>
                                        <p:tgtEl>
                                          <p:spTgt spid="38944"/>
                                        </p:tgtEl>
                                        <p:attrNameLst>
                                          <p:attrName>ppt_y</p:attrName>
                                        </p:attrNameLst>
                                      </p:cBhvr>
                                      <p:tavLst>
                                        <p:tav tm="0">
                                          <p:val>
                                            <p:strVal val="#ppt_y-(0.354*#ppt_w-0.172*#ppt_h)"/>
                                          </p:val>
                                        </p:tav>
                                        <p:tav tm="100000">
                                          <p:val>
                                            <p:strVal val="#ppt_y"/>
                                          </p:val>
                                        </p:tav>
                                      </p:tavLst>
                                    </p:anim>
                                  </p:childTnLst>
                                </p:cTn>
                              </p:par>
                            </p:childTnLst>
                          </p:cTn>
                        </p:par>
                        <p:par>
                          <p:cTn id="116" fill="hold" nodeType="afterGroup">
                            <p:stCondLst>
                              <p:cond delay="123360"/>
                            </p:stCondLst>
                            <p:childTnLst>
                              <p:par>
                                <p:cTn id="117" presetID="38" presetClass="entr" presetSubtype="0" accel="50000" fill="hold" grpId="0" nodeType="afterEffect">
                                  <p:stCondLst>
                                    <p:cond delay="1000"/>
                                  </p:stCondLst>
                                  <p:iterate type="lt">
                                    <p:tmPct val="50000"/>
                                  </p:iterate>
                                  <p:childTnLst>
                                    <p:set>
                                      <p:cBhvr>
                                        <p:cTn id="118" dur="1" fill="hold">
                                          <p:stCondLst>
                                            <p:cond delay="0"/>
                                          </p:stCondLst>
                                        </p:cTn>
                                        <p:tgtEl>
                                          <p:spTgt spid="38946"/>
                                        </p:tgtEl>
                                        <p:attrNameLst>
                                          <p:attrName>style.visibility</p:attrName>
                                        </p:attrNameLst>
                                      </p:cBhvr>
                                      <p:to>
                                        <p:strVal val="visible"/>
                                      </p:to>
                                    </p:set>
                                    <p:set>
                                      <p:cBhvr>
                                        <p:cTn id="119" dur="455" fill="hold">
                                          <p:stCondLst>
                                            <p:cond delay="0"/>
                                          </p:stCondLst>
                                        </p:cTn>
                                        <p:tgtEl>
                                          <p:spTgt spid="38946"/>
                                        </p:tgtEl>
                                        <p:attrNameLst>
                                          <p:attrName>style.rotation</p:attrName>
                                        </p:attrNameLst>
                                      </p:cBhvr>
                                      <p:to>
                                        <p:strVal val="-45.0"/>
                                      </p:to>
                                    </p:set>
                                    <p:anim calcmode="lin" valueType="num">
                                      <p:cBhvr>
                                        <p:cTn id="120" dur="455" fill="hold">
                                          <p:stCondLst>
                                            <p:cond delay="455"/>
                                          </p:stCondLst>
                                        </p:cTn>
                                        <p:tgtEl>
                                          <p:spTgt spid="38946"/>
                                        </p:tgtEl>
                                        <p:attrNameLst>
                                          <p:attrName>style.rotation</p:attrName>
                                        </p:attrNameLst>
                                      </p:cBhvr>
                                      <p:tavLst>
                                        <p:tav tm="0">
                                          <p:val>
                                            <p:fltVal val="-45"/>
                                          </p:val>
                                        </p:tav>
                                        <p:tav tm="69900">
                                          <p:val>
                                            <p:fltVal val="45"/>
                                          </p:val>
                                        </p:tav>
                                        <p:tav tm="100000">
                                          <p:val>
                                            <p:fltVal val="0"/>
                                          </p:val>
                                        </p:tav>
                                      </p:tavLst>
                                    </p:anim>
                                    <p:anim calcmode="lin" valueType="num">
                                      <p:cBhvr>
                                        <p:cTn id="121" dur="455" fill="hold">
                                          <p:stCondLst>
                                            <p:cond delay="0"/>
                                          </p:stCondLst>
                                        </p:cTn>
                                        <p:tgtEl>
                                          <p:spTgt spid="38946"/>
                                        </p:tgtEl>
                                        <p:attrNameLst>
                                          <p:attrName>ppt_y</p:attrName>
                                        </p:attrNameLst>
                                      </p:cBhvr>
                                      <p:tavLst>
                                        <p:tav tm="0">
                                          <p:val>
                                            <p:strVal val="#ppt_y-1"/>
                                          </p:val>
                                        </p:tav>
                                        <p:tav tm="100000">
                                          <p:val>
                                            <p:strVal val="#ppt_y-(0.354*#ppt_w-0.172*#ppt_h)"/>
                                          </p:val>
                                        </p:tav>
                                      </p:tavLst>
                                    </p:anim>
                                    <p:anim calcmode="lin" valueType="num">
                                      <p:cBhvr>
                                        <p:cTn id="122" dur="156" decel="50000" autoRev="1" fill="hold">
                                          <p:stCondLst>
                                            <p:cond delay="455"/>
                                          </p:stCondLst>
                                        </p:cTn>
                                        <p:tgtEl>
                                          <p:spTgt spid="38946"/>
                                        </p:tgtEl>
                                        <p:attrNameLst>
                                          <p:attrName>ppt_y</p:attrName>
                                        </p:attrNameLst>
                                      </p:cBhvr>
                                      <p:tavLst>
                                        <p:tav tm="0">
                                          <p:val>
                                            <p:strVal val="#ppt_y-(0.354*#ppt_w-0.172*#ppt_h)"/>
                                          </p:val>
                                        </p:tav>
                                        <p:tav tm="100000">
                                          <p:val>
                                            <p:strVal val="#ppt_y-(0.354*#ppt_w-0.172*#ppt_h)-#ppt_h/2"/>
                                          </p:val>
                                        </p:tav>
                                      </p:tavLst>
                                    </p:anim>
                                    <p:anim calcmode="lin" valueType="num">
                                      <p:cBhvr>
                                        <p:cTn id="123" dur="136" fill="hold">
                                          <p:stCondLst>
                                            <p:cond delay="864"/>
                                          </p:stCondLst>
                                        </p:cTn>
                                        <p:tgtEl>
                                          <p:spTgt spid="38946"/>
                                        </p:tgtEl>
                                        <p:attrNameLst>
                                          <p:attrName>ppt_y</p:attrName>
                                        </p:attrNameLst>
                                      </p:cBhvr>
                                      <p:tavLst>
                                        <p:tav tm="0">
                                          <p:val>
                                            <p:strVal val="#ppt_y-(0.354*#ppt_w-0.172*#ppt_h)"/>
                                          </p:val>
                                        </p:tav>
                                        <p:tav tm="100000">
                                          <p:val>
                                            <p:strVal val="#ppt_y"/>
                                          </p:val>
                                        </p:tav>
                                      </p:tavLst>
                                    </p:anim>
                                  </p:childTnLst>
                                </p:cTn>
                              </p:par>
                            </p:childTnLst>
                          </p:cTn>
                        </p:par>
                        <p:par>
                          <p:cTn id="124" fill="hold" nodeType="afterGroup">
                            <p:stCondLst>
                              <p:cond delay="130860"/>
                            </p:stCondLst>
                            <p:childTnLst>
                              <p:par>
                                <p:cTn id="125" presetID="38" presetClass="entr" presetSubtype="0" accel="50000" fill="hold" grpId="0" nodeType="afterEffect">
                                  <p:stCondLst>
                                    <p:cond delay="1000"/>
                                  </p:stCondLst>
                                  <p:iterate type="lt">
                                    <p:tmPct val="50000"/>
                                  </p:iterate>
                                  <p:childTnLst>
                                    <p:set>
                                      <p:cBhvr>
                                        <p:cTn id="126" dur="1" fill="hold">
                                          <p:stCondLst>
                                            <p:cond delay="0"/>
                                          </p:stCondLst>
                                        </p:cTn>
                                        <p:tgtEl>
                                          <p:spTgt spid="38945"/>
                                        </p:tgtEl>
                                        <p:attrNameLst>
                                          <p:attrName>style.visibility</p:attrName>
                                        </p:attrNameLst>
                                      </p:cBhvr>
                                      <p:to>
                                        <p:strVal val="visible"/>
                                      </p:to>
                                    </p:set>
                                    <p:set>
                                      <p:cBhvr>
                                        <p:cTn id="127" dur="455" fill="hold">
                                          <p:stCondLst>
                                            <p:cond delay="0"/>
                                          </p:stCondLst>
                                        </p:cTn>
                                        <p:tgtEl>
                                          <p:spTgt spid="38945"/>
                                        </p:tgtEl>
                                        <p:attrNameLst>
                                          <p:attrName>style.rotation</p:attrName>
                                        </p:attrNameLst>
                                      </p:cBhvr>
                                      <p:to>
                                        <p:strVal val="-45.0"/>
                                      </p:to>
                                    </p:set>
                                    <p:anim calcmode="lin" valueType="num">
                                      <p:cBhvr>
                                        <p:cTn id="128" dur="455" fill="hold">
                                          <p:stCondLst>
                                            <p:cond delay="455"/>
                                          </p:stCondLst>
                                        </p:cTn>
                                        <p:tgtEl>
                                          <p:spTgt spid="38945"/>
                                        </p:tgtEl>
                                        <p:attrNameLst>
                                          <p:attrName>style.rotation</p:attrName>
                                        </p:attrNameLst>
                                      </p:cBhvr>
                                      <p:tavLst>
                                        <p:tav tm="0">
                                          <p:val>
                                            <p:fltVal val="-45"/>
                                          </p:val>
                                        </p:tav>
                                        <p:tav tm="69900">
                                          <p:val>
                                            <p:fltVal val="45"/>
                                          </p:val>
                                        </p:tav>
                                        <p:tav tm="100000">
                                          <p:val>
                                            <p:fltVal val="0"/>
                                          </p:val>
                                        </p:tav>
                                      </p:tavLst>
                                    </p:anim>
                                    <p:anim calcmode="lin" valueType="num">
                                      <p:cBhvr>
                                        <p:cTn id="129" dur="455" fill="hold">
                                          <p:stCondLst>
                                            <p:cond delay="0"/>
                                          </p:stCondLst>
                                        </p:cTn>
                                        <p:tgtEl>
                                          <p:spTgt spid="38945"/>
                                        </p:tgtEl>
                                        <p:attrNameLst>
                                          <p:attrName>ppt_y</p:attrName>
                                        </p:attrNameLst>
                                      </p:cBhvr>
                                      <p:tavLst>
                                        <p:tav tm="0">
                                          <p:val>
                                            <p:strVal val="#ppt_y-1"/>
                                          </p:val>
                                        </p:tav>
                                        <p:tav tm="100000">
                                          <p:val>
                                            <p:strVal val="#ppt_y-(0.354*#ppt_w-0.172*#ppt_h)"/>
                                          </p:val>
                                        </p:tav>
                                      </p:tavLst>
                                    </p:anim>
                                    <p:anim calcmode="lin" valueType="num">
                                      <p:cBhvr>
                                        <p:cTn id="130" dur="156" decel="50000" autoRev="1" fill="hold">
                                          <p:stCondLst>
                                            <p:cond delay="455"/>
                                          </p:stCondLst>
                                        </p:cTn>
                                        <p:tgtEl>
                                          <p:spTgt spid="38945"/>
                                        </p:tgtEl>
                                        <p:attrNameLst>
                                          <p:attrName>ppt_y</p:attrName>
                                        </p:attrNameLst>
                                      </p:cBhvr>
                                      <p:tavLst>
                                        <p:tav tm="0">
                                          <p:val>
                                            <p:strVal val="#ppt_y-(0.354*#ppt_w-0.172*#ppt_h)"/>
                                          </p:val>
                                        </p:tav>
                                        <p:tav tm="100000">
                                          <p:val>
                                            <p:strVal val="#ppt_y-(0.354*#ppt_w-0.172*#ppt_h)-#ppt_h/2"/>
                                          </p:val>
                                        </p:tav>
                                      </p:tavLst>
                                    </p:anim>
                                    <p:anim calcmode="lin" valueType="num">
                                      <p:cBhvr>
                                        <p:cTn id="131" dur="136" fill="hold">
                                          <p:stCondLst>
                                            <p:cond delay="864"/>
                                          </p:stCondLst>
                                        </p:cTn>
                                        <p:tgtEl>
                                          <p:spTgt spid="38945"/>
                                        </p:tgtEl>
                                        <p:attrNameLst>
                                          <p:attrName>ppt_y</p:attrName>
                                        </p:attrNameLst>
                                      </p:cBhvr>
                                      <p:tavLst>
                                        <p:tav tm="0">
                                          <p:val>
                                            <p:strVal val="#ppt_y-(0.354*#ppt_w-0.172*#ppt_h)"/>
                                          </p:val>
                                        </p:tav>
                                        <p:tav tm="100000">
                                          <p:val>
                                            <p:strVal val="#ppt_y"/>
                                          </p:val>
                                        </p:tav>
                                      </p:tavLst>
                                    </p:anim>
                                  </p:childTnLst>
                                </p:cTn>
                              </p:par>
                            </p:childTnLst>
                          </p:cTn>
                        </p:par>
                        <p:par>
                          <p:cTn id="132" fill="hold" nodeType="afterGroup">
                            <p:stCondLst>
                              <p:cond delay="138360"/>
                            </p:stCondLst>
                            <p:childTnLst>
                              <p:par>
                                <p:cTn id="133" presetID="27" presetClass="entr" presetSubtype="0" fill="hold" grpId="0" nodeType="afterEffect">
                                  <p:stCondLst>
                                    <p:cond delay="1000"/>
                                  </p:stCondLst>
                                  <p:iterate type="lt">
                                    <p:tmPct val="50000"/>
                                  </p:iterate>
                                  <p:childTnLst>
                                    <p:set>
                                      <p:cBhvr>
                                        <p:cTn id="134" dur="1" fill="hold">
                                          <p:stCondLst>
                                            <p:cond delay="0"/>
                                          </p:stCondLst>
                                        </p:cTn>
                                        <p:tgtEl>
                                          <p:spTgt spid="38923"/>
                                        </p:tgtEl>
                                        <p:attrNameLst>
                                          <p:attrName>style.visibility</p:attrName>
                                        </p:attrNameLst>
                                      </p:cBhvr>
                                      <p:to>
                                        <p:strVal val="visible"/>
                                      </p:to>
                                    </p:set>
                                    <p:anim calcmode="discrete" valueType="clr">
                                      <p:cBhvr override="childStyle">
                                        <p:cTn id="135" dur="80"/>
                                        <p:tgtEl>
                                          <p:spTgt spid="38923"/>
                                        </p:tgtEl>
                                        <p:attrNameLst>
                                          <p:attrName>style.color</p:attrName>
                                        </p:attrNameLst>
                                      </p:cBhvr>
                                      <p:tavLst>
                                        <p:tav tm="0">
                                          <p:val>
                                            <p:clrVal>
                                              <a:schemeClr val="accent2"/>
                                            </p:clrVal>
                                          </p:val>
                                        </p:tav>
                                        <p:tav tm="50000">
                                          <p:val>
                                            <p:clrVal>
                                              <a:schemeClr val="hlink"/>
                                            </p:clrVal>
                                          </p:val>
                                        </p:tav>
                                      </p:tavLst>
                                    </p:anim>
                                    <p:anim calcmode="discrete" valueType="clr">
                                      <p:cBhvr>
                                        <p:cTn id="136" dur="80"/>
                                        <p:tgtEl>
                                          <p:spTgt spid="38923"/>
                                        </p:tgtEl>
                                        <p:attrNameLst>
                                          <p:attrName>fillcolor</p:attrName>
                                        </p:attrNameLst>
                                      </p:cBhvr>
                                      <p:tavLst>
                                        <p:tav tm="0">
                                          <p:val>
                                            <p:clrVal>
                                              <a:schemeClr val="accent2"/>
                                            </p:clrVal>
                                          </p:val>
                                        </p:tav>
                                        <p:tav tm="50000">
                                          <p:val>
                                            <p:clrVal>
                                              <a:schemeClr val="hlink"/>
                                            </p:clrVal>
                                          </p:val>
                                        </p:tav>
                                      </p:tavLst>
                                    </p:anim>
                                    <p:set>
                                      <p:cBhvr>
                                        <p:cTn id="137" dur="80"/>
                                        <p:tgtEl>
                                          <p:spTgt spid="38923"/>
                                        </p:tgtEl>
                                        <p:attrNameLst>
                                          <p:attrName>fill.type</p:attrName>
                                        </p:attrNameLst>
                                      </p:cBhvr>
                                      <p:to>
                                        <p:strVal val="solid"/>
                                      </p:to>
                                    </p:set>
                                  </p:childTnLst>
                                </p:cTn>
                              </p:par>
                            </p:childTnLst>
                          </p:cTn>
                        </p:par>
                        <p:par>
                          <p:cTn id="138" fill="hold" nodeType="afterGroup">
                            <p:stCondLst>
                              <p:cond delay="139720"/>
                            </p:stCondLst>
                            <p:childTnLst>
                              <p:par>
                                <p:cTn id="139" presetID="40" presetClass="entr" presetSubtype="0" fill="hold" grpId="0" nodeType="afterEffect">
                                  <p:stCondLst>
                                    <p:cond delay="1000"/>
                                  </p:stCondLst>
                                  <p:iterate type="lt">
                                    <p:tmPct val="10000"/>
                                  </p:iterate>
                                  <p:childTnLst>
                                    <p:set>
                                      <p:cBhvr>
                                        <p:cTn id="140" dur="1" fill="hold">
                                          <p:stCondLst>
                                            <p:cond delay="0"/>
                                          </p:stCondLst>
                                        </p:cTn>
                                        <p:tgtEl>
                                          <p:spTgt spid="38924"/>
                                        </p:tgtEl>
                                        <p:attrNameLst>
                                          <p:attrName>style.visibility</p:attrName>
                                        </p:attrNameLst>
                                      </p:cBhvr>
                                      <p:to>
                                        <p:strVal val="visible"/>
                                      </p:to>
                                    </p:set>
                                    <p:animEffect transition="in" filter="fade">
                                      <p:cBhvr>
                                        <p:cTn id="141" dur="1000"/>
                                        <p:tgtEl>
                                          <p:spTgt spid="38924"/>
                                        </p:tgtEl>
                                      </p:cBhvr>
                                    </p:animEffect>
                                    <p:anim calcmode="lin" valueType="num">
                                      <p:cBhvr>
                                        <p:cTn id="142" dur="1000" fill="hold"/>
                                        <p:tgtEl>
                                          <p:spTgt spid="38924"/>
                                        </p:tgtEl>
                                        <p:attrNameLst>
                                          <p:attrName>ppt_x</p:attrName>
                                        </p:attrNameLst>
                                      </p:cBhvr>
                                      <p:tavLst>
                                        <p:tav tm="0">
                                          <p:val>
                                            <p:strVal val="#ppt_x-.1"/>
                                          </p:val>
                                        </p:tav>
                                        <p:tav tm="100000">
                                          <p:val>
                                            <p:strVal val="#ppt_x"/>
                                          </p:val>
                                        </p:tav>
                                      </p:tavLst>
                                    </p:anim>
                                    <p:anim calcmode="lin" valueType="num">
                                      <p:cBhvr>
                                        <p:cTn id="143" dur="1000" fill="hold"/>
                                        <p:tgtEl>
                                          <p:spTgt spid="38924"/>
                                        </p:tgtEl>
                                        <p:attrNameLst>
                                          <p:attrName>ppt_y</p:attrName>
                                        </p:attrNameLst>
                                      </p:cBhvr>
                                      <p:tavLst>
                                        <p:tav tm="0">
                                          <p:val>
                                            <p:strVal val="#ppt_y"/>
                                          </p:val>
                                        </p:tav>
                                        <p:tav tm="100000">
                                          <p:val>
                                            <p:strVal val="#ppt_y"/>
                                          </p:val>
                                        </p:tav>
                                      </p:tavLst>
                                    </p:anim>
                                  </p:childTnLst>
                                </p:cTn>
                              </p:par>
                            </p:childTnLst>
                          </p:cTn>
                        </p:par>
                        <p:par>
                          <p:cTn id="144" fill="hold" nodeType="afterGroup">
                            <p:stCondLst>
                              <p:cond delay="146720"/>
                            </p:stCondLst>
                            <p:childTnLst>
                              <p:par>
                                <p:cTn id="145" presetID="38" presetClass="entr" presetSubtype="0" accel="50000" fill="hold" grpId="0" nodeType="afterEffect">
                                  <p:stCondLst>
                                    <p:cond delay="1000"/>
                                  </p:stCondLst>
                                  <p:iterate type="lt">
                                    <p:tmPct val="50000"/>
                                  </p:iterate>
                                  <p:childTnLst>
                                    <p:set>
                                      <p:cBhvr>
                                        <p:cTn id="146" dur="1" fill="hold">
                                          <p:stCondLst>
                                            <p:cond delay="0"/>
                                          </p:stCondLst>
                                        </p:cTn>
                                        <p:tgtEl>
                                          <p:spTgt spid="38947"/>
                                        </p:tgtEl>
                                        <p:attrNameLst>
                                          <p:attrName>style.visibility</p:attrName>
                                        </p:attrNameLst>
                                      </p:cBhvr>
                                      <p:to>
                                        <p:strVal val="visible"/>
                                      </p:to>
                                    </p:set>
                                    <p:set>
                                      <p:cBhvr>
                                        <p:cTn id="147" dur="455" fill="hold">
                                          <p:stCondLst>
                                            <p:cond delay="0"/>
                                          </p:stCondLst>
                                        </p:cTn>
                                        <p:tgtEl>
                                          <p:spTgt spid="38947"/>
                                        </p:tgtEl>
                                        <p:attrNameLst>
                                          <p:attrName>style.rotation</p:attrName>
                                        </p:attrNameLst>
                                      </p:cBhvr>
                                      <p:to>
                                        <p:strVal val="-45.0"/>
                                      </p:to>
                                    </p:set>
                                    <p:anim calcmode="lin" valueType="num">
                                      <p:cBhvr>
                                        <p:cTn id="148" dur="455" fill="hold">
                                          <p:stCondLst>
                                            <p:cond delay="455"/>
                                          </p:stCondLst>
                                        </p:cTn>
                                        <p:tgtEl>
                                          <p:spTgt spid="38947"/>
                                        </p:tgtEl>
                                        <p:attrNameLst>
                                          <p:attrName>style.rotation</p:attrName>
                                        </p:attrNameLst>
                                      </p:cBhvr>
                                      <p:tavLst>
                                        <p:tav tm="0">
                                          <p:val>
                                            <p:fltVal val="-45"/>
                                          </p:val>
                                        </p:tav>
                                        <p:tav tm="69900">
                                          <p:val>
                                            <p:fltVal val="45"/>
                                          </p:val>
                                        </p:tav>
                                        <p:tav tm="100000">
                                          <p:val>
                                            <p:fltVal val="0"/>
                                          </p:val>
                                        </p:tav>
                                      </p:tavLst>
                                    </p:anim>
                                    <p:anim calcmode="lin" valueType="num">
                                      <p:cBhvr>
                                        <p:cTn id="149" dur="455" fill="hold">
                                          <p:stCondLst>
                                            <p:cond delay="0"/>
                                          </p:stCondLst>
                                        </p:cTn>
                                        <p:tgtEl>
                                          <p:spTgt spid="38947"/>
                                        </p:tgtEl>
                                        <p:attrNameLst>
                                          <p:attrName>ppt_y</p:attrName>
                                        </p:attrNameLst>
                                      </p:cBhvr>
                                      <p:tavLst>
                                        <p:tav tm="0">
                                          <p:val>
                                            <p:strVal val="#ppt_y-1"/>
                                          </p:val>
                                        </p:tav>
                                        <p:tav tm="100000">
                                          <p:val>
                                            <p:strVal val="#ppt_y-(0.354*#ppt_w-0.172*#ppt_h)"/>
                                          </p:val>
                                        </p:tav>
                                      </p:tavLst>
                                    </p:anim>
                                    <p:anim calcmode="lin" valueType="num">
                                      <p:cBhvr>
                                        <p:cTn id="150" dur="156" decel="50000" autoRev="1" fill="hold">
                                          <p:stCondLst>
                                            <p:cond delay="455"/>
                                          </p:stCondLst>
                                        </p:cTn>
                                        <p:tgtEl>
                                          <p:spTgt spid="38947"/>
                                        </p:tgtEl>
                                        <p:attrNameLst>
                                          <p:attrName>ppt_y</p:attrName>
                                        </p:attrNameLst>
                                      </p:cBhvr>
                                      <p:tavLst>
                                        <p:tav tm="0">
                                          <p:val>
                                            <p:strVal val="#ppt_y-(0.354*#ppt_w-0.172*#ppt_h)"/>
                                          </p:val>
                                        </p:tav>
                                        <p:tav tm="100000">
                                          <p:val>
                                            <p:strVal val="#ppt_y-(0.354*#ppt_w-0.172*#ppt_h)-#ppt_h/2"/>
                                          </p:val>
                                        </p:tav>
                                      </p:tavLst>
                                    </p:anim>
                                    <p:anim calcmode="lin" valueType="num">
                                      <p:cBhvr>
                                        <p:cTn id="151" dur="136" fill="hold">
                                          <p:stCondLst>
                                            <p:cond delay="864"/>
                                          </p:stCondLst>
                                        </p:cTn>
                                        <p:tgtEl>
                                          <p:spTgt spid="38947"/>
                                        </p:tgtEl>
                                        <p:attrNameLst>
                                          <p:attrName>ppt_y</p:attrName>
                                        </p:attrNameLst>
                                      </p:cBhvr>
                                      <p:tavLst>
                                        <p:tav tm="0">
                                          <p:val>
                                            <p:strVal val="#ppt_y-(0.354*#ppt_w-0.172*#ppt_h)"/>
                                          </p:val>
                                        </p:tav>
                                        <p:tav tm="100000">
                                          <p:val>
                                            <p:strVal val="#ppt_y"/>
                                          </p:val>
                                        </p:tav>
                                      </p:tavLst>
                                    </p:anim>
                                  </p:childTnLst>
                                </p:cTn>
                              </p:par>
                            </p:childTnLst>
                          </p:cTn>
                        </p:par>
                        <p:par>
                          <p:cTn id="152" fill="hold" nodeType="afterGroup">
                            <p:stCondLst>
                              <p:cond delay="148720"/>
                            </p:stCondLst>
                            <p:childTnLst>
                              <p:par>
                                <p:cTn id="153" presetID="10" presetClass="entr" presetSubtype="0" fill="hold" grpId="0" nodeType="afterEffect">
                                  <p:stCondLst>
                                    <p:cond delay="1000"/>
                                  </p:stCondLst>
                                  <p:childTnLst>
                                    <p:set>
                                      <p:cBhvr>
                                        <p:cTn id="154" dur="1" fill="hold">
                                          <p:stCondLst>
                                            <p:cond delay="0"/>
                                          </p:stCondLst>
                                        </p:cTn>
                                        <p:tgtEl>
                                          <p:spTgt spid="38948"/>
                                        </p:tgtEl>
                                        <p:attrNameLst>
                                          <p:attrName>style.visibility</p:attrName>
                                        </p:attrNameLst>
                                      </p:cBhvr>
                                      <p:to>
                                        <p:strVal val="visible"/>
                                      </p:to>
                                    </p:set>
                                    <p:animEffect transition="in" filter="fade">
                                      <p:cBhvr>
                                        <p:cTn id="155" dur="2000"/>
                                        <p:tgtEl>
                                          <p:spTgt spid="38948"/>
                                        </p:tgtEl>
                                      </p:cBhvr>
                                    </p:animEffect>
                                  </p:childTnLst>
                                </p:cTn>
                              </p:par>
                            </p:childTnLst>
                          </p:cTn>
                        </p:par>
                        <p:par>
                          <p:cTn id="156" fill="hold" nodeType="afterGroup">
                            <p:stCondLst>
                              <p:cond delay="151720"/>
                            </p:stCondLst>
                            <p:childTnLst>
                              <p:par>
                                <p:cTn id="157" presetID="38" presetClass="entr" presetSubtype="0" accel="50000" fill="hold" nodeType="afterEffect">
                                  <p:stCondLst>
                                    <p:cond delay="1000"/>
                                  </p:stCondLst>
                                  <p:iterate type="lt">
                                    <p:tmPct val="50000"/>
                                  </p:iterate>
                                  <p:childTnLst>
                                    <p:set>
                                      <p:cBhvr>
                                        <p:cTn id="158" dur="1" fill="hold">
                                          <p:stCondLst>
                                            <p:cond delay="0"/>
                                          </p:stCondLst>
                                        </p:cTn>
                                        <p:tgtEl>
                                          <p:spTgt spid="38949">
                                            <p:txEl>
                                              <p:pRg st="0" end="0"/>
                                            </p:txEl>
                                          </p:spTgt>
                                        </p:tgtEl>
                                        <p:attrNameLst>
                                          <p:attrName>style.visibility</p:attrName>
                                        </p:attrNameLst>
                                      </p:cBhvr>
                                      <p:to>
                                        <p:strVal val="visible"/>
                                      </p:to>
                                    </p:set>
                                    <p:set>
                                      <p:cBhvr>
                                        <p:cTn id="159" dur="455" fill="hold">
                                          <p:stCondLst>
                                            <p:cond delay="0"/>
                                          </p:stCondLst>
                                        </p:cTn>
                                        <p:tgtEl>
                                          <p:spTgt spid="38949">
                                            <p:txEl>
                                              <p:pRg st="0" end="0"/>
                                            </p:txEl>
                                          </p:spTgt>
                                        </p:tgtEl>
                                        <p:attrNameLst>
                                          <p:attrName>style.rotation</p:attrName>
                                        </p:attrNameLst>
                                      </p:cBhvr>
                                      <p:to>
                                        <p:strVal val="-45.0"/>
                                      </p:to>
                                    </p:set>
                                    <p:anim calcmode="lin" valueType="num">
                                      <p:cBhvr>
                                        <p:cTn id="160" dur="455" fill="hold">
                                          <p:stCondLst>
                                            <p:cond delay="455"/>
                                          </p:stCondLst>
                                        </p:cTn>
                                        <p:tgtEl>
                                          <p:spTgt spid="38949">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61" dur="455" fill="hold">
                                          <p:stCondLst>
                                            <p:cond delay="0"/>
                                          </p:stCondLst>
                                        </p:cTn>
                                        <p:tgtEl>
                                          <p:spTgt spid="38949">
                                            <p:txEl>
                                              <p:pRg st="0" end="0"/>
                                            </p:txEl>
                                          </p:spTgt>
                                        </p:tgtEl>
                                        <p:attrNameLst>
                                          <p:attrName>ppt_y</p:attrName>
                                        </p:attrNameLst>
                                      </p:cBhvr>
                                      <p:tavLst>
                                        <p:tav tm="0">
                                          <p:val>
                                            <p:strVal val="#ppt_y-1"/>
                                          </p:val>
                                        </p:tav>
                                        <p:tav tm="100000">
                                          <p:val>
                                            <p:strVal val="#ppt_y-(0.354*#ppt_w-0.172*#ppt_h)"/>
                                          </p:val>
                                        </p:tav>
                                      </p:tavLst>
                                    </p:anim>
                                    <p:anim calcmode="lin" valueType="num">
                                      <p:cBhvr>
                                        <p:cTn id="162" dur="156" decel="50000" autoRev="1" fill="hold">
                                          <p:stCondLst>
                                            <p:cond delay="455"/>
                                          </p:stCondLst>
                                        </p:cTn>
                                        <p:tgtEl>
                                          <p:spTgt spid="38949">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63" dur="136" fill="hold">
                                          <p:stCondLst>
                                            <p:cond delay="864"/>
                                          </p:stCondLst>
                                        </p:cTn>
                                        <p:tgtEl>
                                          <p:spTgt spid="38949">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64" fill="hold" nodeType="afterGroup">
                            <p:stCondLst>
                              <p:cond delay="158720"/>
                            </p:stCondLst>
                            <p:childTnLst>
                              <p:par>
                                <p:cTn id="165" presetID="27" presetClass="entr" presetSubtype="0" fill="hold" grpId="0" nodeType="afterEffect">
                                  <p:stCondLst>
                                    <p:cond delay="1000"/>
                                  </p:stCondLst>
                                  <p:iterate type="lt">
                                    <p:tmPct val="50000"/>
                                  </p:iterate>
                                  <p:childTnLst>
                                    <p:set>
                                      <p:cBhvr>
                                        <p:cTn id="166" dur="1" fill="hold">
                                          <p:stCondLst>
                                            <p:cond delay="0"/>
                                          </p:stCondLst>
                                        </p:cTn>
                                        <p:tgtEl>
                                          <p:spTgt spid="38925"/>
                                        </p:tgtEl>
                                        <p:attrNameLst>
                                          <p:attrName>style.visibility</p:attrName>
                                        </p:attrNameLst>
                                      </p:cBhvr>
                                      <p:to>
                                        <p:strVal val="visible"/>
                                      </p:to>
                                    </p:set>
                                    <p:anim calcmode="discrete" valueType="clr">
                                      <p:cBhvr override="childStyle">
                                        <p:cTn id="167" dur="80"/>
                                        <p:tgtEl>
                                          <p:spTgt spid="38925"/>
                                        </p:tgtEl>
                                        <p:attrNameLst>
                                          <p:attrName>style.color</p:attrName>
                                        </p:attrNameLst>
                                      </p:cBhvr>
                                      <p:tavLst>
                                        <p:tav tm="0">
                                          <p:val>
                                            <p:clrVal>
                                              <a:schemeClr val="accent2"/>
                                            </p:clrVal>
                                          </p:val>
                                        </p:tav>
                                        <p:tav tm="50000">
                                          <p:val>
                                            <p:clrVal>
                                              <a:schemeClr val="hlink"/>
                                            </p:clrVal>
                                          </p:val>
                                        </p:tav>
                                      </p:tavLst>
                                    </p:anim>
                                    <p:anim calcmode="discrete" valueType="clr">
                                      <p:cBhvr>
                                        <p:cTn id="168" dur="80"/>
                                        <p:tgtEl>
                                          <p:spTgt spid="38925"/>
                                        </p:tgtEl>
                                        <p:attrNameLst>
                                          <p:attrName>fillcolor</p:attrName>
                                        </p:attrNameLst>
                                      </p:cBhvr>
                                      <p:tavLst>
                                        <p:tav tm="0">
                                          <p:val>
                                            <p:clrVal>
                                              <a:schemeClr val="accent2"/>
                                            </p:clrVal>
                                          </p:val>
                                        </p:tav>
                                        <p:tav tm="50000">
                                          <p:val>
                                            <p:clrVal>
                                              <a:schemeClr val="hlink"/>
                                            </p:clrVal>
                                          </p:val>
                                        </p:tav>
                                      </p:tavLst>
                                    </p:anim>
                                    <p:set>
                                      <p:cBhvr>
                                        <p:cTn id="169" dur="80"/>
                                        <p:tgtEl>
                                          <p:spTgt spid="38925"/>
                                        </p:tgtEl>
                                        <p:attrNameLst>
                                          <p:attrName>fill.type</p:attrName>
                                        </p:attrNameLst>
                                      </p:cBhvr>
                                      <p:to>
                                        <p:strVal val="solid"/>
                                      </p:to>
                                    </p:set>
                                  </p:childTnLst>
                                </p:cTn>
                              </p:par>
                            </p:childTnLst>
                          </p:cTn>
                        </p:par>
                        <p:par>
                          <p:cTn id="170" fill="hold" nodeType="afterGroup">
                            <p:stCondLst>
                              <p:cond delay="160080"/>
                            </p:stCondLst>
                            <p:childTnLst>
                              <p:par>
                                <p:cTn id="171" presetID="40" presetClass="entr" presetSubtype="0" fill="hold" grpId="0" nodeType="afterEffect">
                                  <p:stCondLst>
                                    <p:cond delay="1000"/>
                                  </p:stCondLst>
                                  <p:iterate type="lt">
                                    <p:tmPct val="10000"/>
                                  </p:iterate>
                                  <p:childTnLst>
                                    <p:set>
                                      <p:cBhvr>
                                        <p:cTn id="172" dur="1" fill="hold">
                                          <p:stCondLst>
                                            <p:cond delay="0"/>
                                          </p:stCondLst>
                                        </p:cTn>
                                        <p:tgtEl>
                                          <p:spTgt spid="38926"/>
                                        </p:tgtEl>
                                        <p:attrNameLst>
                                          <p:attrName>style.visibility</p:attrName>
                                        </p:attrNameLst>
                                      </p:cBhvr>
                                      <p:to>
                                        <p:strVal val="visible"/>
                                      </p:to>
                                    </p:set>
                                    <p:animEffect transition="in" filter="fade">
                                      <p:cBhvr>
                                        <p:cTn id="173" dur="1000"/>
                                        <p:tgtEl>
                                          <p:spTgt spid="38926"/>
                                        </p:tgtEl>
                                      </p:cBhvr>
                                    </p:animEffect>
                                    <p:anim calcmode="lin" valueType="num">
                                      <p:cBhvr>
                                        <p:cTn id="174" dur="1000" fill="hold"/>
                                        <p:tgtEl>
                                          <p:spTgt spid="38926"/>
                                        </p:tgtEl>
                                        <p:attrNameLst>
                                          <p:attrName>ppt_x</p:attrName>
                                        </p:attrNameLst>
                                      </p:cBhvr>
                                      <p:tavLst>
                                        <p:tav tm="0">
                                          <p:val>
                                            <p:strVal val="#ppt_x-.1"/>
                                          </p:val>
                                        </p:tav>
                                        <p:tav tm="100000">
                                          <p:val>
                                            <p:strVal val="#ppt_x"/>
                                          </p:val>
                                        </p:tav>
                                      </p:tavLst>
                                    </p:anim>
                                    <p:anim calcmode="lin" valueType="num">
                                      <p:cBhvr>
                                        <p:cTn id="175" dur="1000" fill="hold"/>
                                        <p:tgtEl>
                                          <p:spTgt spid="38926"/>
                                        </p:tgtEl>
                                        <p:attrNameLst>
                                          <p:attrName>ppt_y</p:attrName>
                                        </p:attrNameLst>
                                      </p:cBhvr>
                                      <p:tavLst>
                                        <p:tav tm="0">
                                          <p:val>
                                            <p:strVal val="#ppt_y"/>
                                          </p:val>
                                        </p:tav>
                                        <p:tav tm="100000">
                                          <p:val>
                                            <p:strVal val="#ppt_y"/>
                                          </p:val>
                                        </p:tav>
                                      </p:tavLst>
                                    </p:anim>
                                  </p:childTnLst>
                                </p:cTn>
                              </p:par>
                            </p:childTnLst>
                          </p:cTn>
                        </p:par>
                        <p:par>
                          <p:cTn id="176" fill="hold" nodeType="afterGroup">
                            <p:stCondLst>
                              <p:cond delay="167680"/>
                            </p:stCondLst>
                            <p:childTnLst>
                              <p:par>
                                <p:cTn id="177" presetID="38" presetClass="entr" presetSubtype="0" accel="50000" fill="hold" grpId="0" nodeType="afterEffect">
                                  <p:stCondLst>
                                    <p:cond delay="1000"/>
                                  </p:stCondLst>
                                  <p:iterate type="lt">
                                    <p:tmPct val="50000"/>
                                  </p:iterate>
                                  <p:childTnLst>
                                    <p:set>
                                      <p:cBhvr>
                                        <p:cTn id="178" dur="1" fill="hold">
                                          <p:stCondLst>
                                            <p:cond delay="0"/>
                                          </p:stCondLst>
                                        </p:cTn>
                                        <p:tgtEl>
                                          <p:spTgt spid="38950"/>
                                        </p:tgtEl>
                                        <p:attrNameLst>
                                          <p:attrName>style.visibility</p:attrName>
                                        </p:attrNameLst>
                                      </p:cBhvr>
                                      <p:to>
                                        <p:strVal val="visible"/>
                                      </p:to>
                                    </p:set>
                                    <p:set>
                                      <p:cBhvr>
                                        <p:cTn id="179" dur="455" fill="hold">
                                          <p:stCondLst>
                                            <p:cond delay="0"/>
                                          </p:stCondLst>
                                        </p:cTn>
                                        <p:tgtEl>
                                          <p:spTgt spid="38950"/>
                                        </p:tgtEl>
                                        <p:attrNameLst>
                                          <p:attrName>style.rotation</p:attrName>
                                        </p:attrNameLst>
                                      </p:cBhvr>
                                      <p:to>
                                        <p:strVal val="-45.0"/>
                                      </p:to>
                                    </p:set>
                                    <p:anim calcmode="lin" valueType="num">
                                      <p:cBhvr>
                                        <p:cTn id="180" dur="455" fill="hold">
                                          <p:stCondLst>
                                            <p:cond delay="455"/>
                                          </p:stCondLst>
                                        </p:cTn>
                                        <p:tgtEl>
                                          <p:spTgt spid="38950"/>
                                        </p:tgtEl>
                                        <p:attrNameLst>
                                          <p:attrName>style.rotation</p:attrName>
                                        </p:attrNameLst>
                                      </p:cBhvr>
                                      <p:tavLst>
                                        <p:tav tm="0">
                                          <p:val>
                                            <p:fltVal val="-45"/>
                                          </p:val>
                                        </p:tav>
                                        <p:tav tm="69900">
                                          <p:val>
                                            <p:fltVal val="45"/>
                                          </p:val>
                                        </p:tav>
                                        <p:tav tm="100000">
                                          <p:val>
                                            <p:fltVal val="0"/>
                                          </p:val>
                                        </p:tav>
                                      </p:tavLst>
                                    </p:anim>
                                    <p:anim calcmode="lin" valueType="num">
                                      <p:cBhvr>
                                        <p:cTn id="181" dur="455" fill="hold">
                                          <p:stCondLst>
                                            <p:cond delay="0"/>
                                          </p:stCondLst>
                                        </p:cTn>
                                        <p:tgtEl>
                                          <p:spTgt spid="38950"/>
                                        </p:tgtEl>
                                        <p:attrNameLst>
                                          <p:attrName>ppt_y</p:attrName>
                                        </p:attrNameLst>
                                      </p:cBhvr>
                                      <p:tavLst>
                                        <p:tav tm="0">
                                          <p:val>
                                            <p:strVal val="#ppt_y-1"/>
                                          </p:val>
                                        </p:tav>
                                        <p:tav tm="100000">
                                          <p:val>
                                            <p:strVal val="#ppt_y-(0.354*#ppt_w-0.172*#ppt_h)"/>
                                          </p:val>
                                        </p:tav>
                                      </p:tavLst>
                                    </p:anim>
                                    <p:anim calcmode="lin" valueType="num">
                                      <p:cBhvr>
                                        <p:cTn id="182" dur="156" decel="50000" autoRev="1" fill="hold">
                                          <p:stCondLst>
                                            <p:cond delay="455"/>
                                          </p:stCondLst>
                                        </p:cTn>
                                        <p:tgtEl>
                                          <p:spTgt spid="38950"/>
                                        </p:tgtEl>
                                        <p:attrNameLst>
                                          <p:attrName>ppt_y</p:attrName>
                                        </p:attrNameLst>
                                      </p:cBhvr>
                                      <p:tavLst>
                                        <p:tav tm="0">
                                          <p:val>
                                            <p:strVal val="#ppt_y-(0.354*#ppt_w-0.172*#ppt_h)"/>
                                          </p:val>
                                        </p:tav>
                                        <p:tav tm="100000">
                                          <p:val>
                                            <p:strVal val="#ppt_y-(0.354*#ppt_w-0.172*#ppt_h)-#ppt_h/2"/>
                                          </p:val>
                                        </p:tav>
                                      </p:tavLst>
                                    </p:anim>
                                    <p:anim calcmode="lin" valueType="num">
                                      <p:cBhvr>
                                        <p:cTn id="183" dur="136" fill="hold">
                                          <p:stCondLst>
                                            <p:cond delay="864"/>
                                          </p:stCondLst>
                                        </p:cTn>
                                        <p:tgtEl>
                                          <p:spTgt spid="38950"/>
                                        </p:tgtEl>
                                        <p:attrNameLst>
                                          <p:attrName>ppt_y</p:attrName>
                                        </p:attrNameLst>
                                      </p:cBhvr>
                                      <p:tavLst>
                                        <p:tav tm="0">
                                          <p:val>
                                            <p:strVal val="#ppt_y-(0.354*#ppt_w-0.172*#ppt_h)"/>
                                          </p:val>
                                        </p:tav>
                                        <p:tav tm="100000">
                                          <p:val>
                                            <p:strVal val="#ppt_y"/>
                                          </p:val>
                                        </p:tav>
                                      </p:tavLst>
                                    </p:anim>
                                  </p:childTnLst>
                                </p:cTn>
                              </p:par>
                            </p:childTnLst>
                          </p:cTn>
                        </p:par>
                        <p:par>
                          <p:cTn id="184" fill="hold" nodeType="afterGroup">
                            <p:stCondLst>
                              <p:cond delay="182180"/>
                            </p:stCondLst>
                            <p:childTnLst>
                              <p:par>
                                <p:cTn id="185" presetID="27" presetClass="entr" presetSubtype="0" fill="hold" grpId="0" nodeType="afterEffect">
                                  <p:stCondLst>
                                    <p:cond delay="1000"/>
                                  </p:stCondLst>
                                  <p:iterate type="lt">
                                    <p:tmPct val="50000"/>
                                  </p:iterate>
                                  <p:childTnLst>
                                    <p:set>
                                      <p:cBhvr>
                                        <p:cTn id="186" dur="1" fill="hold">
                                          <p:stCondLst>
                                            <p:cond delay="0"/>
                                          </p:stCondLst>
                                        </p:cTn>
                                        <p:tgtEl>
                                          <p:spTgt spid="38932"/>
                                        </p:tgtEl>
                                        <p:attrNameLst>
                                          <p:attrName>style.visibility</p:attrName>
                                        </p:attrNameLst>
                                      </p:cBhvr>
                                      <p:to>
                                        <p:strVal val="visible"/>
                                      </p:to>
                                    </p:set>
                                    <p:anim calcmode="discrete" valueType="clr">
                                      <p:cBhvr override="childStyle">
                                        <p:cTn id="187" dur="80"/>
                                        <p:tgtEl>
                                          <p:spTgt spid="38932"/>
                                        </p:tgtEl>
                                        <p:attrNameLst>
                                          <p:attrName>style.color</p:attrName>
                                        </p:attrNameLst>
                                      </p:cBhvr>
                                      <p:tavLst>
                                        <p:tav tm="0">
                                          <p:val>
                                            <p:clrVal>
                                              <a:schemeClr val="accent2"/>
                                            </p:clrVal>
                                          </p:val>
                                        </p:tav>
                                        <p:tav tm="50000">
                                          <p:val>
                                            <p:clrVal>
                                              <a:schemeClr val="hlink"/>
                                            </p:clrVal>
                                          </p:val>
                                        </p:tav>
                                      </p:tavLst>
                                    </p:anim>
                                    <p:anim calcmode="discrete" valueType="clr">
                                      <p:cBhvr>
                                        <p:cTn id="188" dur="80"/>
                                        <p:tgtEl>
                                          <p:spTgt spid="38932"/>
                                        </p:tgtEl>
                                        <p:attrNameLst>
                                          <p:attrName>fillcolor</p:attrName>
                                        </p:attrNameLst>
                                      </p:cBhvr>
                                      <p:tavLst>
                                        <p:tav tm="0">
                                          <p:val>
                                            <p:clrVal>
                                              <a:schemeClr val="accent2"/>
                                            </p:clrVal>
                                          </p:val>
                                        </p:tav>
                                        <p:tav tm="50000">
                                          <p:val>
                                            <p:clrVal>
                                              <a:schemeClr val="hlink"/>
                                            </p:clrVal>
                                          </p:val>
                                        </p:tav>
                                      </p:tavLst>
                                    </p:anim>
                                    <p:set>
                                      <p:cBhvr>
                                        <p:cTn id="189" dur="80"/>
                                        <p:tgtEl>
                                          <p:spTgt spid="38932"/>
                                        </p:tgtEl>
                                        <p:attrNameLst>
                                          <p:attrName>fill.type</p:attrName>
                                        </p:attrNameLst>
                                      </p:cBhvr>
                                      <p:to>
                                        <p:strVal val="solid"/>
                                      </p:to>
                                    </p:set>
                                  </p:childTnLst>
                                </p:cTn>
                              </p:par>
                            </p:childTnLst>
                          </p:cTn>
                        </p:par>
                        <p:par>
                          <p:cTn id="190" fill="hold" nodeType="afterGroup">
                            <p:stCondLst>
                              <p:cond delay="183540"/>
                            </p:stCondLst>
                            <p:childTnLst>
                              <p:par>
                                <p:cTn id="191" presetID="40" presetClass="entr" presetSubtype="0" fill="hold" grpId="0" nodeType="afterEffect">
                                  <p:stCondLst>
                                    <p:cond delay="1000"/>
                                  </p:stCondLst>
                                  <p:iterate type="lt">
                                    <p:tmPct val="10000"/>
                                  </p:iterate>
                                  <p:childTnLst>
                                    <p:set>
                                      <p:cBhvr>
                                        <p:cTn id="192" dur="1" fill="hold">
                                          <p:stCondLst>
                                            <p:cond delay="0"/>
                                          </p:stCondLst>
                                        </p:cTn>
                                        <p:tgtEl>
                                          <p:spTgt spid="38933"/>
                                        </p:tgtEl>
                                        <p:attrNameLst>
                                          <p:attrName>style.visibility</p:attrName>
                                        </p:attrNameLst>
                                      </p:cBhvr>
                                      <p:to>
                                        <p:strVal val="visible"/>
                                      </p:to>
                                    </p:set>
                                    <p:animEffect transition="in" filter="fade">
                                      <p:cBhvr>
                                        <p:cTn id="193" dur="1000"/>
                                        <p:tgtEl>
                                          <p:spTgt spid="38933"/>
                                        </p:tgtEl>
                                      </p:cBhvr>
                                    </p:animEffect>
                                    <p:anim calcmode="lin" valueType="num">
                                      <p:cBhvr>
                                        <p:cTn id="194" dur="1000" fill="hold"/>
                                        <p:tgtEl>
                                          <p:spTgt spid="38933"/>
                                        </p:tgtEl>
                                        <p:attrNameLst>
                                          <p:attrName>ppt_x</p:attrName>
                                        </p:attrNameLst>
                                      </p:cBhvr>
                                      <p:tavLst>
                                        <p:tav tm="0">
                                          <p:val>
                                            <p:strVal val="#ppt_x-.1"/>
                                          </p:val>
                                        </p:tav>
                                        <p:tav tm="100000">
                                          <p:val>
                                            <p:strVal val="#ppt_x"/>
                                          </p:val>
                                        </p:tav>
                                      </p:tavLst>
                                    </p:anim>
                                    <p:anim calcmode="lin" valueType="num">
                                      <p:cBhvr>
                                        <p:cTn id="195" dur="1000" fill="hold"/>
                                        <p:tgtEl>
                                          <p:spTgt spid="38933"/>
                                        </p:tgtEl>
                                        <p:attrNameLst>
                                          <p:attrName>ppt_y</p:attrName>
                                        </p:attrNameLst>
                                      </p:cBhvr>
                                      <p:tavLst>
                                        <p:tav tm="0">
                                          <p:val>
                                            <p:strVal val="#ppt_y"/>
                                          </p:val>
                                        </p:tav>
                                        <p:tav tm="100000">
                                          <p:val>
                                            <p:strVal val="#ppt_y"/>
                                          </p:val>
                                        </p:tav>
                                      </p:tavLst>
                                    </p:anim>
                                  </p:childTnLst>
                                </p:cTn>
                              </p:par>
                            </p:childTnLst>
                          </p:cTn>
                        </p:par>
                        <p:par>
                          <p:cTn id="196" fill="hold" nodeType="afterGroup">
                            <p:stCondLst>
                              <p:cond delay="200740"/>
                            </p:stCondLst>
                            <p:childTnLst>
                              <p:par>
                                <p:cTn id="197" presetID="38" presetClass="entr" presetSubtype="0" accel="50000" fill="hold" grpId="0" nodeType="afterEffect">
                                  <p:stCondLst>
                                    <p:cond delay="1000"/>
                                  </p:stCondLst>
                                  <p:iterate type="lt">
                                    <p:tmPct val="50000"/>
                                  </p:iterate>
                                  <p:childTnLst>
                                    <p:set>
                                      <p:cBhvr>
                                        <p:cTn id="198" dur="1" fill="hold">
                                          <p:stCondLst>
                                            <p:cond delay="0"/>
                                          </p:stCondLst>
                                        </p:cTn>
                                        <p:tgtEl>
                                          <p:spTgt spid="38951"/>
                                        </p:tgtEl>
                                        <p:attrNameLst>
                                          <p:attrName>style.visibility</p:attrName>
                                        </p:attrNameLst>
                                      </p:cBhvr>
                                      <p:to>
                                        <p:strVal val="visible"/>
                                      </p:to>
                                    </p:set>
                                    <p:set>
                                      <p:cBhvr>
                                        <p:cTn id="199" dur="455" fill="hold">
                                          <p:stCondLst>
                                            <p:cond delay="0"/>
                                          </p:stCondLst>
                                        </p:cTn>
                                        <p:tgtEl>
                                          <p:spTgt spid="38951"/>
                                        </p:tgtEl>
                                        <p:attrNameLst>
                                          <p:attrName>style.rotation</p:attrName>
                                        </p:attrNameLst>
                                      </p:cBhvr>
                                      <p:to>
                                        <p:strVal val="-45.0"/>
                                      </p:to>
                                    </p:set>
                                    <p:anim calcmode="lin" valueType="num">
                                      <p:cBhvr>
                                        <p:cTn id="200" dur="455" fill="hold">
                                          <p:stCondLst>
                                            <p:cond delay="455"/>
                                          </p:stCondLst>
                                        </p:cTn>
                                        <p:tgtEl>
                                          <p:spTgt spid="38951"/>
                                        </p:tgtEl>
                                        <p:attrNameLst>
                                          <p:attrName>style.rotation</p:attrName>
                                        </p:attrNameLst>
                                      </p:cBhvr>
                                      <p:tavLst>
                                        <p:tav tm="0">
                                          <p:val>
                                            <p:fltVal val="-45"/>
                                          </p:val>
                                        </p:tav>
                                        <p:tav tm="69900">
                                          <p:val>
                                            <p:fltVal val="45"/>
                                          </p:val>
                                        </p:tav>
                                        <p:tav tm="100000">
                                          <p:val>
                                            <p:fltVal val="0"/>
                                          </p:val>
                                        </p:tav>
                                      </p:tavLst>
                                    </p:anim>
                                    <p:anim calcmode="lin" valueType="num">
                                      <p:cBhvr>
                                        <p:cTn id="201" dur="455" fill="hold">
                                          <p:stCondLst>
                                            <p:cond delay="0"/>
                                          </p:stCondLst>
                                        </p:cTn>
                                        <p:tgtEl>
                                          <p:spTgt spid="38951"/>
                                        </p:tgtEl>
                                        <p:attrNameLst>
                                          <p:attrName>ppt_y</p:attrName>
                                        </p:attrNameLst>
                                      </p:cBhvr>
                                      <p:tavLst>
                                        <p:tav tm="0">
                                          <p:val>
                                            <p:strVal val="#ppt_y-1"/>
                                          </p:val>
                                        </p:tav>
                                        <p:tav tm="100000">
                                          <p:val>
                                            <p:strVal val="#ppt_y-(0.354*#ppt_w-0.172*#ppt_h)"/>
                                          </p:val>
                                        </p:tav>
                                      </p:tavLst>
                                    </p:anim>
                                    <p:anim calcmode="lin" valueType="num">
                                      <p:cBhvr>
                                        <p:cTn id="202" dur="156" decel="50000" autoRev="1" fill="hold">
                                          <p:stCondLst>
                                            <p:cond delay="455"/>
                                          </p:stCondLst>
                                        </p:cTn>
                                        <p:tgtEl>
                                          <p:spTgt spid="38951"/>
                                        </p:tgtEl>
                                        <p:attrNameLst>
                                          <p:attrName>ppt_y</p:attrName>
                                        </p:attrNameLst>
                                      </p:cBhvr>
                                      <p:tavLst>
                                        <p:tav tm="0">
                                          <p:val>
                                            <p:strVal val="#ppt_y-(0.354*#ppt_w-0.172*#ppt_h)"/>
                                          </p:val>
                                        </p:tav>
                                        <p:tav tm="100000">
                                          <p:val>
                                            <p:strVal val="#ppt_y-(0.354*#ppt_w-0.172*#ppt_h)-#ppt_h/2"/>
                                          </p:val>
                                        </p:tav>
                                      </p:tavLst>
                                    </p:anim>
                                    <p:anim calcmode="lin" valueType="num">
                                      <p:cBhvr>
                                        <p:cTn id="203" dur="136" fill="hold">
                                          <p:stCondLst>
                                            <p:cond delay="864"/>
                                          </p:stCondLst>
                                        </p:cTn>
                                        <p:tgtEl>
                                          <p:spTgt spid="38951"/>
                                        </p:tgtEl>
                                        <p:attrNameLst>
                                          <p:attrName>ppt_y</p:attrName>
                                        </p:attrNameLst>
                                      </p:cBhvr>
                                      <p:tavLst>
                                        <p:tav tm="0">
                                          <p:val>
                                            <p:strVal val="#ppt_y-(0.354*#ppt_w-0.172*#ppt_h)"/>
                                          </p:val>
                                        </p:tav>
                                        <p:tav tm="100000">
                                          <p:val>
                                            <p:strVal val="#ppt_y"/>
                                          </p:val>
                                        </p:tav>
                                      </p:tavLst>
                                    </p:anim>
                                  </p:childTnLst>
                                </p:cTn>
                              </p:par>
                            </p:childTnLst>
                          </p:cTn>
                        </p:par>
                        <p:par>
                          <p:cTn id="204" fill="hold" nodeType="afterGroup">
                            <p:stCondLst>
                              <p:cond delay="212240"/>
                            </p:stCondLst>
                            <p:childTnLst>
                              <p:par>
                                <p:cTn id="205" presetID="38" presetClass="entr" presetSubtype="0" accel="50000" fill="hold" grpId="0" nodeType="afterEffect">
                                  <p:stCondLst>
                                    <p:cond delay="1000"/>
                                  </p:stCondLst>
                                  <p:iterate type="lt">
                                    <p:tmPct val="50000"/>
                                  </p:iterate>
                                  <p:childTnLst>
                                    <p:set>
                                      <p:cBhvr>
                                        <p:cTn id="206" dur="1" fill="hold">
                                          <p:stCondLst>
                                            <p:cond delay="0"/>
                                          </p:stCondLst>
                                        </p:cTn>
                                        <p:tgtEl>
                                          <p:spTgt spid="38952"/>
                                        </p:tgtEl>
                                        <p:attrNameLst>
                                          <p:attrName>style.visibility</p:attrName>
                                        </p:attrNameLst>
                                      </p:cBhvr>
                                      <p:to>
                                        <p:strVal val="visible"/>
                                      </p:to>
                                    </p:set>
                                    <p:set>
                                      <p:cBhvr>
                                        <p:cTn id="207" dur="455" fill="hold">
                                          <p:stCondLst>
                                            <p:cond delay="0"/>
                                          </p:stCondLst>
                                        </p:cTn>
                                        <p:tgtEl>
                                          <p:spTgt spid="38952"/>
                                        </p:tgtEl>
                                        <p:attrNameLst>
                                          <p:attrName>style.rotation</p:attrName>
                                        </p:attrNameLst>
                                      </p:cBhvr>
                                      <p:to>
                                        <p:strVal val="-45.0"/>
                                      </p:to>
                                    </p:set>
                                    <p:anim calcmode="lin" valueType="num">
                                      <p:cBhvr>
                                        <p:cTn id="208" dur="455" fill="hold">
                                          <p:stCondLst>
                                            <p:cond delay="455"/>
                                          </p:stCondLst>
                                        </p:cTn>
                                        <p:tgtEl>
                                          <p:spTgt spid="38952"/>
                                        </p:tgtEl>
                                        <p:attrNameLst>
                                          <p:attrName>style.rotation</p:attrName>
                                        </p:attrNameLst>
                                      </p:cBhvr>
                                      <p:tavLst>
                                        <p:tav tm="0">
                                          <p:val>
                                            <p:fltVal val="-45"/>
                                          </p:val>
                                        </p:tav>
                                        <p:tav tm="69900">
                                          <p:val>
                                            <p:fltVal val="45"/>
                                          </p:val>
                                        </p:tav>
                                        <p:tav tm="100000">
                                          <p:val>
                                            <p:fltVal val="0"/>
                                          </p:val>
                                        </p:tav>
                                      </p:tavLst>
                                    </p:anim>
                                    <p:anim calcmode="lin" valueType="num">
                                      <p:cBhvr>
                                        <p:cTn id="209" dur="455" fill="hold">
                                          <p:stCondLst>
                                            <p:cond delay="0"/>
                                          </p:stCondLst>
                                        </p:cTn>
                                        <p:tgtEl>
                                          <p:spTgt spid="38952"/>
                                        </p:tgtEl>
                                        <p:attrNameLst>
                                          <p:attrName>ppt_y</p:attrName>
                                        </p:attrNameLst>
                                      </p:cBhvr>
                                      <p:tavLst>
                                        <p:tav tm="0">
                                          <p:val>
                                            <p:strVal val="#ppt_y-1"/>
                                          </p:val>
                                        </p:tav>
                                        <p:tav tm="100000">
                                          <p:val>
                                            <p:strVal val="#ppt_y-(0.354*#ppt_w-0.172*#ppt_h)"/>
                                          </p:val>
                                        </p:tav>
                                      </p:tavLst>
                                    </p:anim>
                                    <p:anim calcmode="lin" valueType="num">
                                      <p:cBhvr>
                                        <p:cTn id="210" dur="156" decel="50000" autoRev="1" fill="hold">
                                          <p:stCondLst>
                                            <p:cond delay="455"/>
                                          </p:stCondLst>
                                        </p:cTn>
                                        <p:tgtEl>
                                          <p:spTgt spid="38952"/>
                                        </p:tgtEl>
                                        <p:attrNameLst>
                                          <p:attrName>ppt_y</p:attrName>
                                        </p:attrNameLst>
                                      </p:cBhvr>
                                      <p:tavLst>
                                        <p:tav tm="0">
                                          <p:val>
                                            <p:strVal val="#ppt_y-(0.354*#ppt_w-0.172*#ppt_h)"/>
                                          </p:val>
                                        </p:tav>
                                        <p:tav tm="100000">
                                          <p:val>
                                            <p:strVal val="#ppt_y-(0.354*#ppt_w-0.172*#ppt_h)-#ppt_h/2"/>
                                          </p:val>
                                        </p:tav>
                                      </p:tavLst>
                                    </p:anim>
                                    <p:anim calcmode="lin" valueType="num">
                                      <p:cBhvr>
                                        <p:cTn id="211" dur="136" fill="hold">
                                          <p:stCondLst>
                                            <p:cond delay="864"/>
                                          </p:stCondLst>
                                        </p:cTn>
                                        <p:tgtEl>
                                          <p:spTgt spid="38952"/>
                                        </p:tgtEl>
                                        <p:attrNameLst>
                                          <p:attrName>ppt_y</p:attrName>
                                        </p:attrNameLst>
                                      </p:cBhvr>
                                      <p:tavLst>
                                        <p:tav tm="0">
                                          <p:val>
                                            <p:strVal val="#ppt_y-(0.354*#ppt_w-0.172*#ppt_h)"/>
                                          </p:val>
                                        </p:tav>
                                        <p:tav tm="100000">
                                          <p:val>
                                            <p:strVal val="#ppt_y"/>
                                          </p:val>
                                        </p:tav>
                                      </p:tavLst>
                                    </p:anim>
                                  </p:childTnLst>
                                </p:cTn>
                              </p:par>
                            </p:childTnLst>
                          </p:cTn>
                        </p:par>
                        <p:par>
                          <p:cTn id="212" fill="hold" nodeType="afterGroup">
                            <p:stCondLst>
                              <p:cond delay="220240"/>
                            </p:stCondLst>
                            <p:childTnLst>
                              <p:par>
                                <p:cTn id="213" presetID="38" presetClass="entr" presetSubtype="0" accel="50000" fill="hold" grpId="0" nodeType="afterEffect">
                                  <p:stCondLst>
                                    <p:cond delay="1000"/>
                                  </p:stCondLst>
                                  <p:iterate type="lt">
                                    <p:tmPct val="50000"/>
                                  </p:iterate>
                                  <p:childTnLst>
                                    <p:set>
                                      <p:cBhvr>
                                        <p:cTn id="214" dur="1" fill="hold">
                                          <p:stCondLst>
                                            <p:cond delay="0"/>
                                          </p:stCondLst>
                                        </p:cTn>
                                        <p:tgtEl>
                                          <p:spTgt spid="38953"/>
                                        </p:tgtEl>
                                        <p:attrNameLst>
                                          <p:attrName>style.visibility</p:attrName>
                                        </p:attrNameLst>
                                      </p:cBhvr>
                                      <p:to>
                                        <p:strVal val="visible"/>
                                      </p:to>
                                    </p:set>
                                    <p:set>
                                      <p:cBhvr>
                                        <p:cTn id="215" dur="455" fill="hold">
                                          <p:stCondLst>
                                            <p:cond delay="0"/>
                                          </p:stCondLst>
                                        </p:cTn>
                                        <p:tgtEl>
                                          <p:spTgt spid="38953"/>
                                        </p:tgtEl>
                                        <p:attrNameLst>
                                          <p:attrName>style.rotation</p:attrName>
                                        </p:attrNameLst>
                                      </p:cBhvr>
                                      <p:to>
                                        <p:strVal val="-45.0"/>
                                      </p:to>
                                    </p:set>
                                    <p:anim calcmode="lin" valueType="num">
                                      <p:cBhvr>
                                        <p:cTn id="216" dur="455" fill="hold">
                                          <p:stCondLst>
                                            <p:cond delay="455"/>
                                          </p:stCondLst>
                                        </p:cTn>
                                        <p:tgtEl>
                                          <p:spTgt spid="38953"/>
                                        </p:tgtEl>
                                        <p:attrNameLst>
                                          <p:attrName>style.rotation</p:attrName>
                                        </p:attrNameLst>
                                      </p:cBhvr>
                                      <p:tavLst>
                                        <p:tav tm="0">
                                          <p:val>
                                            <p:fltVal val="-45"/>
                                          </p:val>
                                        </p:tav>
                                        <p:tav tm="69900">
                                          <p:val>
                                            <p:fltVal val="45"/>
                                          </p:val>
                                        </p:tav>
                                        <p:tav tm="100000">
                                          <p:val>
                                            <p:fltVal val="0"/>
                                          </p:val>
                                        </p:tav>
                                      </p:tavLst>
                                    </p:anim>
                                    <p:anim calcmode="lin" valueType="num">
                                      <p:cBhvr>
                                        <p:cTn id="217" dur="455" fill="hold">
                                          <p:stCondLst>
                                            <p:cond delay="0"/>
                                          </p:stCondLst>
                                        </p:cTn>
                                        <p:tgtEl>
                                          <p:spTgt spid="38953"/>
                                        </p:tgtEl>
                                        <p:attrNameLst>
                                          <p:attrName>ppt_y</p:attrName>
                                        </p:attrNameLst>
                                      </p:cBhvr>
                                      <p:tavLst>
                                        <p:tav tm="0">
                                          <p:val>
                                            <p:strVal val="#ppt_y-1"/>
                                          </p:val>
                                        </p:tav>
                                        <p:tav tm="100000">
                                          <p:val>
                                            <p:strVal val="#ppt_y-(0.354*#ppt_w-0.172*#ppt_h)"/>
                                          </p:val>
                                        </p:tav>
                                      </p:tavLst>
                                    </p:anim>
                                    <p:anim calcmode="lin" valueType="num">
                                      <p:cBhvr>
                                        <p:cTn id="218" dur="156" decel="50000" autoRev="1" fill="hold">
                                          <p:stCondLst>
                                            <p:cond delay="455"/>
                                          </p:stCondLst>
                                        </p:cTn>
                                        <p:tgtEl>
                                          <p:spTgt spid="38953"/>
                                        </p:tgtEl>
                                        <p:attrNameLst>
                                          <p:attrName>ppt_y</p:attrName>
                                        </p:attrNameLst>
                                      </p:cBhvr>
                                      <p:tavLst>
                                        <p:tav tm="0">
                                          <p:val>
                                            <p:strVal val="#ppt_y-(0.354*#ppt_w-0.172*#ppt_h)"/>
                                          </p:val>
                                        </p:tav>
                                        <p:tav tm="100000">
                                          <p:val>
                                            <p:strVal val="#ppt_y-(0.354*#ppt_w-0.172*#ppt_h)-#ppt_h/2"/>
                                          </p:val>
                                        </p:tav>
                                      </p:tavLst>
                                    </p:anim>
                                    <p:anim calcmode="lin" valueType="num">
                                      <p:cBhvr>
                                        <p:cTn id="219" dur="136" fill="hold">
                                          <p:stCondLst>
                                            <p:cond delay="864"/>
                                          </p:stCondLst>
                                        </p:cTn>
                                        <p:tgtEl>
                                          <p:spTgt spid="38953"/>
                                        </p:tgtEl>
                                        <p:attrNameLst>
                                          <p:attrName>ppt_y</p:attrName>
                                        </p:attrNameLst>
                                      </p:cBhvr>
                                      <p:tavLst>
                                        <p:tav tm="0">
                                          <p:val>
                                            <p:strVal val="#ppt_y-(0.354*#ppt_w-0.172*#ppt_h)"/>
                                          </p:val>
                                        </p:tav>
                                        <p:tav tm="100000">
                                          <p:val>
                                            <p:strVal val="#ppt_y"/>
                                          </p:val>
                                        </p:tav>
                                      </p:tavLst>
                                    </p:anim>
                                  </p:childTnLst>
                                </p:cTn>
                              </p:par>
                            </p:childTnLst>
                          </p:cTn>
                        </p:par>
                        <p:par>
                          <p:cTn id="220" fill="hold" nodeType="afterGroup">
                            <p:stCondLst>
                              <p:cond delay="226740"/>
                            </p:stCondLst>
                            <p:childTnLst>
                              <p:par>
                                <p:cTn id="221" presetID="10" presetClass="entr" presetSubtype="0" fill="hold" nodeType="afterEffect">
                                  <p:stCondLst>
                                    <p:cond delay="1000"/>
                                  </p:stCondLst>
                                  <p:childTnLst>
                                    <p:set>
                                      <p:cBhvr>
                                        <p:cTn id="222" dur="1" fill="hold">
                                          <p:stCondLst>
                                            <p:cond delay="0"/>
                                          </p:stCondLst>
                                        </p:cTn>
                                        <p:tgtEl>
                                          <p:spTgt spid="38955"/>
                                        </p:tgtEl>
                                        <p:attrNameLst>
                                          <p:attrName>style.visibility</p:attrName>
                                        </p:attrNameLst>
                                      </p:cBhvr>
                                      <p:to>
                                        <p:strVal val="visible"/>
                                      </p:to>
                                    </p:set>
                                    <p:animEffect transition="in" filter="fade">
                                      <p:cBhvr>
                                        <p:cTn id="223" dur="2000"/>
                                        <p:tgtEl>
                                          <p:spTgt spid="38955"/>
                                        </p:tgtEl>
                                      </p:cBhvr>
                                    </p:animEffect>
                                  </p:childTnLst>
                                </p:cTn>
                              </p:par>
                            </p:childTnLst>
                          </p:cTn>
                        </p:par>
                        <p:par>
                          <p:cTn id="224" fill="hold" nodeType="afterGroup">
                            <p:stCondLst>
                              <p:cond delay="229740"/>
                            </p:stCondLst>
                            <p:childTnLst>
                              <p:par>
                                <p:cTn id="225" presetID="38" presetClass="entr" presetSubtype="0" accel="50000" fill="hold" grpId="0" nodeType="afterEffect">
                                  <p:stCondLst>
                                    <p:cond delay="1000"/>
                                  </p:stCondLst>
                                  <p:iterate type="lt">
                                    <p:tmPct val="50000"/>
                                  </p:iterate>
                                  <p:childTnLst>
                                    <p:set>
                                      <p:cBhvr>
                                        <p:cTn id="226" dur="1" fill="hold">
                                          <p:stCondLst>
                                            <p:cond delay="0"/>
                                          </p:stCondLst>
                                        </p:cTn>
                                        <p:tgtEl>
                                          <p:spTgt spid="38956"/>
                                        </p:tgtEl>
                                        <p:attrNameLst>
                                          <p:attrName>style.visibility</p:attrName>
                                        </p:attrNameLst>
                                      </p:cBhvr>
                                      <p:to>
                                        <p:strVal val="visible"/>
                                      </p:to>
                                    </p:set>
                                    <p:set>
                                      <p:cBhvr>
                                        <p:cTn id="227" dur="455" fill="hold">
                                          <p:stCondLst>
                                            <p:cond delay="0"/>
                                          </p:stCondLst>
                                        </p:cTn>
                                        <p:tgtEl>
                                          <p:spTgt spid="38956"/>
                                        </p:tgtEl>
                                        <p:attrNameLst>
                                          <p:attrName>style.rotation</p:attrName>
                                        </p:attrNameLst>
                                      </p:cBhvr>
                                      <p:to>
                                        <p:strVal val="-45.0"/>
                                      </p:to>
                                    </p:set>
                                    <p:anim calcmode="lin" valueType="num">
                                      <p:cBhvr>
                                        <p:cTn id="228" dur="455" fill="hold">
                                          <p:stCondLst>
                                            <p:cond delay="455"/>
                                          </p:stCondLst>
                                        </p:cTn>
                                        <p:tgtEl>
                                          <p:spTgt spid="38956"/>
                                        </p:tgtEl>
                                        <p:attrNameLst>
                                          <p:attrName>style.rotation</p:attrName>
                                        </p:attrNameLst>
                                      </p:cBhvr>
                                      <p:tavLst>
                                        <p:tav tm="0">
                                          <p:val>
                                            <p:fltVal val="-45"/>
                                          </p:val>
                                        </p:tav>
                                        <p:tav tm="69900">
                                          <p:val>
                                            <p:fltVal val="45"/>
                                          </p:val>
                                        </p:tav>
                                        <p:tav tm="100000">
                                          <p:val>
                                            <p:fltVal val="0"/>
                                          </p:val>
                                        </p:tav>
                                      </p:tavLst>
                                    </p:anim>
                                    <p:anim calcmode="lin" valueType="num">
                                      <p:cBhvr>
                                        <p:cTn id="229" dur="455" fill="hold">
                                          <p:stCondLst>
                                            <p:cond delay="0"/>
                                          </p:stCondLst>
                                        </p:cTn>
                                        <p:tgtEl>
                                          <p:spTgt spid="38956"/>
                                        </p:tgtEl>
                                        <p:attrNameLst>
                                          <p:attrName>ppt_y</p:attrName>
                                        </p:attrNameLst>
                                      </p:cBhvr>
                                      <p:tavLst>
                                        <p:tav tm="0">
                                          <p:val>
                                            <p:strVal val="#ppt_y-1"/>
                                          </p:val>
                                        </p:tav>
                                        <p:tav tm="100000">
                                          <p:val>
                                            <p:strVal val="#ppt_y-(0.354*#ppt_w-0.172*#ppt_h)"/>
                                          </p:val>
                                        </p:tav>
                                      </p:tavLst>
                                    </p:anim>
                                    <p:anim calcmode="lin" valueType="num">
                                      <p:cBhvr>
                                        <p:cTn id="230" dur="156" decel="50000" autoRev="1" fill="hold">
                                          <p:stCondLst>
                                            <p:cond delay="455"/>
                                          </p:stCondLst>
                                        </p:cTn>
                                        <p:tgtEl>
                                          <p:spTgt spid="38956"/>
                                        </p:tgtEl>
                                        <p:attrNameLst>
                                          <p:attrName>ppt_y</p:attrName>
                                        </p:attrNameLst>
                                      </p:cBhvr>
                                      <p:tavLst>
                                        <p:tav tm="0">
                                          <p:val>
                                            <p:strVal val="#ppt_y-(0.354*#ppt_w-0.172*#ppt_h)"/>
                                          </p:val>
                                        </p:tav>
                                        <p:tav tm="100000">
                                          <p:val>
                                            <p:strVal val="#ppt_y-(0.354*#ppt_w-0.172*#ppt_h)-#ppt_h/2"/>
                                          </p:val>
                                        </p:tav>
                                      </p:tavLst>
                                    </p:anim>
                                    <p:anim calcmode="lin" valueType="num">
                                      <p:cBhvr>
                                        <p:cTn id="231" dur="136" fill="hold">
                                          <p:stCondLst>
                                            <p:cond delay="864"/>
                                          </p:stCondLst>
                                        </p:cTn>
                                        <p:tgtEl>
                                          <p:spTgt spid="38956"/>
                                        </p:tgtEl>
                                        <p:attrNameLst>
                                          <p:attrName>ppt_y</p:attrName>
                                        </p:attrNameLst>
                                      </p:cBhvr>
                                      <p:tavLst>
                                        <p:tav tm="0">
                                          <p:val>
                                            <p:strVal val="#ppt_y-(0.354*#ppt_w-0.172*#ppt_h)"/>
                                          </p:val>
                                        </p:tav>
                                        <p:tav tm="100000">
                                          <p:val>
                                            <p:strVal val="#ppt_y"/>
                                          </p:val>
                                        </p:tav>
                                      </p:tavLst>
                                    </p:anim>
                                  </p:childTnLst>
                                </p:cTn>
                              </p:par>
                            </p:childTnLst>
                          </p:cTn>
                        </p:par>
                        <p:par>
                          <p:cTn id="232" fill="hold" nodeType="afterGroup">
                            <p:stCondLst>
                              <p:cond delay="233240"/>
                            </p:stCondLst>
                            <p:childTnLst>
                              <p:par>
                                <p:cTn id="233" presetID="10" presetClass="entr" presetSubtype="0" fill="hold" nodeType="afterEffect">
                                  <p:stCondLst>
                                    <p:cond delay="1000"/>
                                  </p:stCondLst>
                                  <p:childTnLst>
                                    <p:set>
                                      <p:cBhvr>
                                        <p:cTn id="234" dur="1" fill="hold">
                                          <p:stCondLst>
                                            <p:cond delay="0"/>
                                          </p:stCondLst>
                                        </p:cTn>
                                        <p:tgtEl>
                                          <p:spTgt spid="38957"/>
                                        </p:tgtEl>
                                        <p:attrNameLst>
                                          <p:attrName>style.visibility</p:attrName>
                                        </p:attrNameLst>
                                      </p:cBhvr>
                                      <p:to>
                                        <p:strVal val="visible"/>
                                      </p:to>
                                    </p:set>
                                    <p:animEffect transition="in" filter="fade">
                                      <p:cBhvr>
                                        <p:cTn id="235" dur="2000"/>
                                        <p:tgtEl>
                                          <p:spTgt spid="38957"/>
                                        </p:tgtEl>
                                      </p:cBhvr>
                                    </p:animEffect>
                                  </p:childTnLst>
                                </p:cTn>
                              </p:par>
                            </p:childTnLst>
                          </p:cTn>
                        </p:par>
                        <p:par>
                          <p:cTn id="236" fill="hold" nodeType="afterGroup">
                            <p:stCondLst>
                              <p:cond delay="236240"/>
                            </p:stCondLst>
                            <p:childTnLst>
                              <p:par>
                                <p:cTn id="237" presetID="38" presetClass="entr" presetSubtype="0" accel="50000" fill="hold" grpId="0" nodeType="afterEffect">
                                  <p:stCondLst>
                                    <p:cond delay="1000"/>
                                  </p:stCondLst>
                                  <p:iterate type="lt">
                                    <p:tmPct val="50000"/>
                                  </p:iterate>
                                  <p:childTnLst>
                                    <p:set>
                                      <p:cBhvr>
                                        <p:cTn id="238" dur="1" fill="hold">
                                          <p:stCondLst>
                                            <p:cond delay="0"/>
                                          </p:stCondLst>
                                        </p:cTn>
                                        <p:tgtEl>
                                          <p:spTgt spid="38958"/>
                                        </p:tgtEl>
                                        <p:attrNameLst>
                                          <p:attrName>style.visibility</p:attrName>
                                        </p:attrNameLst>
                                      </p:cBhvr>
                                      <p:to>
                                        <p:strVal val="visible"/>
                                      </p:to>
                                    </p:set>
                                    <p:set>
                                      <p:cBhvr>
                                        <p:cTn id="239" dur="455" fill="hold">
                                          <p:stCondLst>
                                            <p:cond delay="0"/>
                                          </p:stCondLst>
                                        </p:cTn>
                                        <p:tgtEl>
                                          <p:spTgt spid="38958"/>
                                        </p:tgtEl>
                                        <p:attrNameLst>
                                          <p:attrName>style.rotation</p:attrName>
                                        </p:attrNameLst>
                                      </p:cBhvr>
                                      <p:to>
                                        <p:strVal val="-45.0"/>
                                      </p:to>
                                    </p:set>
                                    <p:anim calcmode="lin" valueType="num">
                                      <p:cBhvr>
                                        <p:cTn id="240" dur="455" fill="hold">
                                          <p:stCondLst>
                                            <p:cond delay="455"/>
                                          </p:stCondLst>
                                        </p:cTn>
                                        <p:tgtEl>
                                          <p:spTgt spid="38958"/>
                                        </p:tgtEl>
                                        <p:attrNameLst>
                                          <p:attrName>style.rotation</p:attrName>
                                        </p:attrNameLst>
                                      </p:cBhvr>
                                      <p:tavLst>
                                        <p:tav tm="0">
                                          <p:val>
                                            <p:fltVal val="-45"/>
                                          </p:val>
                                        </p:tav>
                                        <p:tav tm="69900">
                                          <p:val>
                                            <p:fltVal val="45"/>
                                          </p:val>
                                        </p:tav>
                                        <p:tav tm="100000">
                                          <p:val>
                                            <p:fltVal val="0"/>
                                          </p:val>
                                        </p:tav>
                                      </p:tavLst>
                                    </p:anim>
                                    <p:anim calcmode="lin" valueType="num">
                                      <p:cBhvr>
                                        <p:cTn id="241" dur="455" fill="hold">
                                          <p:stCondLst>
                                            <p:cond delay="0"/>
                                          </p:stCondLst>
                                        </p:cTn>
                                        <p:tgtEl>
                                          <p:spTgt spid="38958"/>
                                        </p:tgtEl>
                                        <p:attrNameLst>
                                          <p:attrName>ppt_y</p:attrName>
                                        </p:attrNameLst>
                                      </p:cBhvr>
                                      <p:tavLst>
                                        <p:tav tm="0">
                                          <p:val>
                                            <p:strVal val="#ppt_y-1"/>
                                          </p:val>
                                        </p:tav>
                                        <p:tav tm="100000">
                                          <p:val>
                                            <p:strVal val="#ppt_y-(0.354*#ppt_w-0.172*#ppt_h)"/>
                                          </p:val>
                                        </p:tav>
                                      </p:tavLst>
                                    </p:anim>
                                    <p:anim calcmode="lin" valueType="num">
                                      <p:cBhvr>
                                        <p:cTn id="242" dur="156" decel="50000" autoRev="1" fill="hold">
                                          <p:stCondLst>
                                            <p:cond delay="455"/>
                                          </p:stCondLst>
                                        </p:cTn>
                                        <p:tgtEl>
                                          <p:spTgt spid="38958"/>
                                        </p:tgtEl>
                                        <p:attrNameLst>
                                          <p:attrName>ppt_y</p:attrName>
                                        </p:attrNameLst>
                                      </p:cBhvr>
                                      <p:tavLst>
                                        <p:tav tm="0">
                                          <p:val>
                                            <p:strVal val="#ppt_y-(0.354*#ppt_w-0.172*#ppt_h)"/>
                                          </p:val>
                                        </p:tav>
                                        <p:tav tm="100000">
                                          <p:val>
                                            <p:strVal val="#ppt_y-(0.354*#ppt_w-0.172*#ppt_h)-#ppt_h/2"/>
                                          </p:val>
                                        </p:tav>
                                      </p:tavLst>
                                    </p:anim>
                                    <p:anim calcmode="lin" valueType="num">
                                      <p:cBhvr>
                                        <p:cTn id="243" dur="136" fill="hold">
                                          <p:stCondLst>
                                            <p:cond delay="864"/>
                                          </p:stCondLst>
                                        </p:cTn>
                                        <p:tgtEl>
                                          <p:spTgt spid="38958"/>
                                        </p:tgtEl>
                                        <p:attrNameLst>
                                          <p:attrName>ppt_y</p:attrName>
                                        </p:attrNameLst>
                                      </p:cBhvr>
                                      <p:tavLst>
                                        <p:tav tm="0">
                                          <p:val>
                                            <p:strVal val="#ppt_y-(0.354*#ppt_w-0.172*#ppt_h)"/>
                                          </p:val>
                                        </p:tav>
                                        <p:tav tm="100000">
                                          <p:val>
                                            <p:strVal val="#ppt_y"/>
                                          </p:val>
                                        </p:tav>
                                      </p:tavLst>
                                    </p:anim>
                                  </p:childTnLst>
                                </p:cTn>
                              </p:par>
                            </p:childTnLst>
                          </p:cTn>
                        </p:par>
                        <p:par>
                          <p:cTn id="244" fill="hold" nodeType="afterGroup">
                            <p:stCondLst>
                              <p:cond delay="239240"/>
                            </p:stCondLst>
                            <p:childTnLst>
                              <p:par>
                                <p:cTn id="245" presetID="20" presetClass="entr" presetSubtype="0" fill="hold" grpId="0" nodeType="afterEffect">
                                  <p:stCondLst>
                                    <p:cond delay="1000"/>
                                  </p:stCondLst>
                                  <p:childTnLst>
                                    <p:set>
                                      <p:cBhvr>
                                        <p:cTn id="246" dur="1" fill="hold">
                                          <p:stCondLst>
                                            <p:cond delay="0"/>
                                          </p:stCondLst>
                                        </p:cTn>
                                        <p:tgtEl>
                                          <p:spTgt spid="38954"/>
                                        </p:tgtEl>
                                        <p:attrNameLst>
                                          <p:attrName>style.visibility</p:attrName>
                                        </p:attrNameLst>
                                      </p:cBhvr>
                                      <p:to>
                                        <p:strVal val="visible"/>
                                      </p:to>
                                    </p:set>
                                    <p:animEffect transition="in" filter="wedge">
                                      <p:cBhvr>
                                        <p:cTn id="247" dur="2000"/>
                                        <p:tgtEl>
                                          <p:spTgt spid="38954"/>
                                        </p:tgtEl>
                                      </p:cBhvr>
                                    </p:animEffect>
                                  </p:childTnLst>
                                </p:cTn>
                              </p:par>
                            </p:childTnLst>
                          </p:cTn>
                        </p:par>
                        <p:par>
                          <p:cTn id="248" fill="hold" nodeType="afterGroup">
                            <p:stCondLst>
                              <p:cond delay="242240"/>
                            </p:stCondLst>
                            <p:childTnLst>
                              <p:par>
                                <p:cTn id="249" presetID="26" presetClass="entr" presetSubtype="0" fill="hold" grpId="0" nodeType="afterEffect">
                                  <p:stCondLst>
                                    <p:cond delay="1000"/>
                                  </p:stCondLst>
                                  <p:childTnLst>
                                    <p:set>
                                      <p:cBhvr>
                                        <p:cTn id="250" dur="1" fill="hold">
                                          <p:stCondLst>
                                            <p:cond delay="0"/>
                                          </p:stCondLst>
                                        </p:cTn>
                                        <p:tgtEl>
                                          <p:spTgt spid="38927"/>
                                        </p:tgtEl>
                                        <p:attrNameLst>
                                          <p:attrName>style.visibility</p:attrName>
                                        </p:attrNameLst>
                                      </p:cBhvr>
                                      <p:to>
                                        <p:strVal val="visible"/>
                                      </p:to>
                                    </p:set>
                                    <p:animEffect transition="in" filter="wipe(down)">
                                      <p:cBhvr>
                                        <p:cTn id="251" dur="580">
                                          <p:stCondLst>
                                            <p:cond delay="0"/>
                                          </p:stCondLst>
                                        </p:cTn>
                                        <p:tgtEl>
                                          <p:spTgt spid="38927"/>
                                        </p:tgtEl>
                                      </p:cBhvr>
                                    </p:animEffect>
                                    <p:anim calcmode="lin" valueType="num">
                                      <p:cBhvr>
                                        <p:cTn id="252" dur="1822" tmFilter="0,0; 0.14,0.36; 0.43,0.73; 0.71,0.91; 1.0,1.0">
                                          <p:stCondLst>
                                            <p:cond delay="0"/>
                                          </p:stCondLst>
                                        </p:cTn>
                                        <p:tgtEl>
                                          <p:spTgt spid="38927"/>
                                        </p:tgtEl>
                                        <p:attrNameLst>
                                          <p:attrName>ppt_x</p:attrName>
                                        </p:attrNameLst>
                                      </p:cBhvr>
                                      <p:tavLst>
                                        <p:tav tm="0">
                                          <p:val>
                                            <p:strVal val="#ppt_x-0.25"/>
                                          </p:val>
                                        </p:tav>
                                        <p:tav tm="100000">
                                          <p:val>
                                            <p:strVal val="#ppt_x"/>
                                          </p:val>
                                        </p:tav>
                                      </p:tavLst>
                                    </p:anim>
                                    <p:anim calcmode="lin" valueType="num">
                                      <p:cBhvr>
                                        <p:cTn id="253" dur="664" tmFilter="0.0,0.0; 0.25,0.07; 0.50,0.2; 0.75,0.467; 1.0,1.0">
                                          <p:stCondLst>
                                            <p:cond delay="0"/>
                                          </p:stCondLst>
                                        </p:cTn>
                                        <p:tgtEl>
                                          <p:spTgt spid="38927"/>
                                        </p:tgtEl>
                                        <p:attrNameLst>
                                          <p:attrName>ppt_y</p:attrName>
                                        </p:attrNameLst>
                                      </p:cBhvr>
                                      <p:tavLst>
                                        <p:tav tm="0" fmla="#ppt_y-sin(pi*$)/3">
                                          <p:val>
                                            <p:fltVal val="0.5"/>
                                          </p:val>
                                        </p:tav>
                                        <p:tav tm="100000">
                                          <p:val>
                                            <p:fltVal val="1"/>
                                          </p:val>
                                        </p:tav>
                                      </p:tavLst>
                                    </p:anim>
                                    <p:anim calcmode="lin" valueType="num">
                                      <p:cBhvr>
                                        <p:cTn id="254" dur="664" tmFilter="0, 0; 0.125,0.2665; 0.25,0.4; 0.375,0.465; 0.5,0.5;  0.625,0.535; 0.75,0.6; 0.875,0.7335; 1,1">
                                          <p:stCondLst>
                                            <p:cond delay="664"/>
                                          </p:stCondLst>
                                        </p:cTn>
                                        <p:tgtEl>
                                          <p:spTgt spid="38927"/>
                                        </p:tgtEl>
                                        <p:attrNameLst>
                                          <p:attrName>ppt_y</p:attrName>
                                        </p:attrNameLst>
                                      </p:cBhvr>
                                      <p:tavLst>
                                        <p:tav tm="0" fmla="#ppt_y-sin(pi*$)/9">
                                          <p:val>
                                            <p:fltVal val="0"/>
                                          </p:val>
                                        </p:tav>
                                        <p:tav tm="100000">
                                          <p:val>
                                            <p:fltVal val="1"/>
                                          </p:val>
                                        </p:tav>
                                      </p:tavLst>
                                    </p:anim>
                                    <p:anim calcmode="lin" valueType="num">
                                      <p:cBhvr>
                                        <p:cTn id="255" dur="332" tmFilter="0, 0; 0.125,0.2665; 0.25,0.4; 0.375,0.465; 0.5,0.5;  0.625,0.535; 0.75,0.6; 0.875,0.7335; 1,1">
                                          <p:stCondLst>
                                            <p:cond delay="1324"/>
                                          </p:stCondLst>
                                        </p:cTn>
                                        <p:tgtEl>
                                          <p:spTgt spid="38927"/>
                                        </p:tgtEl>
                                        <p:attrNameLst>
                                          <p:attrName>ppt_y</p:attrName>
                                        </p:attrNameLst>
                                      </p:cBhvr>
                                      <p:tavLst>
                                        <p:tav tm="0" fmla="#ppt_y-sin(pi*$)/27">
                                          <p:val>
                                            <p:fltVal val="0"/>
                                          </p:val>
                                        </p:tav>
                                        <p:tav tm="100000">
                                          <p:val>
                                            <p:fltVal val="1"/>
                                          </p:val>
                                        </p:tav>
                                      </p:tavLst>
                                    </p:anim>
                                    <p:anim calcmode="lin" valueType="num">
                                      <p:cBhvr>
                                        <p:cTn id="256" dur="164" tmFilter="0, 0; 0.125,0.2665; 0.25,0.4; 0.375,0.465; 0.5,0.5;  0.625,0.535; 0.75,0.6; 0.875,0.7335; 1,1">
                                          <p:stCondLst>
                                            <p:cond delay="1656"/>
                                          </p:stCondLst>
                                        </p:cTn>
                                        <p:tgtEl>
                                          <p:spTgt spid="38927"/>
                                        </p:tgtEl>
                                        <p:attrNameLst>
                                          <p:attrName>ppt_y</p:attrName>
                                        </p:attrNameLst>
                                      </p:cBhvr>
                                      <p:tavLst>
                                        <p:tav tm="0" fmla="#ppt_y-sin(pi*$)/81">
                                          <p:val>
                                            <p:fltVal val="0"/>
                                          </p:val>
                                        </p:tav>
                                        <p:tav tm="100000">
                                          <p:val>
                                            <p:fltVal val="1"/>
                                          </p:val>
                                        </p:tav>
                                      </p:tavLst>
                                    </p:anim>
                                    <p:animScale>
                                      <p:cBhvr>
                                        <p:cTn id="257" dur="26">
                                          <p:stCondLst>
                                            <p:cond delay="650"/>
                                          </p:stCondLst>
                                        </p:cTn>
                                        <p:tgtEl>
                                          <p:spTgt spid="38927"/>
                                        </p:tgtEl>
                                      </p:cBhvr>
                                      <p:to x="100000" y="60000"/>
                                    </p:animScale>
                                    <p:animScale>
                                      <p:cBhvr>
                                        <p:cTn id="258" dur="166" decel="50000">
                                          <p:stCondLst>
                                            <p:cond delay="676"/>
                                          </p:stCondLst>
                                        </p:cTn>
                                        <p:tgtEl>
                                          <p:spTgt spid="38927"/>
                                        </p:tgtEl>
                                      </p:cBhvr>
                                      <p:to x="100000" y="100000"/>
                                    </p:animScale>
                                    <p:animScale>
                                      <p:cBhvr>
                                        <p:cTn id="259" dur="26">
                                          <p:stCondLst>
                                            <p:cond delay="1312"/>
                                          </p:stCondLst>
                                        </p:cTn>
                                        <p:tgtEl>
                                          <p:spTgt spid="38927"/>
                                        </p:tgtEl>
                                      </p:cBhvr>
                                      <p:to x="100000" y="80000"/>
                                    </p:animScale>
                                    <p:animScale>
                                      <p:cBhvr>
                                        <p:cTn id="260" dur="166" decel="50000">
                                          <p:stCondLst>
                                            <p:cond delay="1338"/>
                                          </p:stCondLst>
                                        </p:cTn>
                                        <p:tgtEl>
                                          <p:spTgt spid="38927"/>
                                        </p:tgtEl>
                                      </p:cBhvr>
                                      <p:to x="100000" y="100000"/>
                                    </p:animScale>
                                    <p:animScale>
                                      <p:cBhvr>
                                        <p:cTn id="261" dur="26">
                                          <p:stCondLst>
                                            <p:cond delay="1642"/>
                                          </p:stCondLst>
                                        </p:cTn>
                                        <p:tgtEl>
                                          <p:spTgt spid="38927"/>
                                        </p:tgtEl>
                                      </p:cBhvr>
                                      <p:to x="100000" y="90000"/>
                                    </p:animScale>
                                    <p:animScale>
                                      <p:cBhvr>
                                        <p:cTn id="262" dur="166" decel="50000">
                                          <p:stCondLst>
                                            <p:cond delay="1668"/>
                                          </p:stCondLst>
                                        </p:cTn>
                                        <p:tgtEl>
                                          <p:spTgt spid="38927"/>
                                        </p:tgtEl>
                                      </p:cBhvr>
                                      <p:to x="100000" y="100000"/>
                                    </p:animScale>
                                    <p:animScale>
                                      <p:cBhvr>
                                        <p:cTn id="263" dur="26">
                                          <p:stCondLst>
                                            <p:cond delay="1808"/>
                                          </p:stCondLst>
                                        </p:cTn>
                                        <p:tgtEl>
                                          <p:spTgt spid="38927"/>
                                        </p:tgtEl>
                                      </p:cBhvr>
                                      <p:to x="100000" y="95000"/>
                                    </p:animScale>
                                    <p:animScale>
                                      <p:cBhvr>
                                        <p:cTn id="264" dur="166" decel="50000">
                                          <p:stCondLst>
                                            <p:cond delay="1834"/>
                                          </p:stCondLst>
                                        </p:cTn>
                                        <p:tgtEl>
                                          <p:spTgt spid="3892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p:bldP spid="38918" grpId="0"/>
      <p:bldP spid="38919" grpId="0"/>
      <p:bldP spid="38920" grpId="0"/>
      <p:bldP spid="38922" grpId="0"/>
      <p:bldP spid="38923" grpId="0"/>
      <p:bldP spid="38924" grpId="0"/>
      <p:bldP spid="38925" grpId="0"/>
      <p:bldP spid="38926" grpId="0"/>
      <p:bldP spid="38927" grpId="0"/>
      <p:bldP spid="38932" grpId="0"/>
      <p:bldP spid="38933" grpId="0"/>
      <p:bldP spid="38934" grpId="0"/>
      <p:bldP spid="38935" grpId="0"/>
      <p:bldP spid="38936" grpId="0"/>
      <p:bldP spid="38937" grpId="0"/>
      <p:bldP spid="38938" grpId="0"/>
      <p:bldP spid="38939" grpId="0"/>
      <p:bldP spid="38940" grpId="0"/>
      <p:bldP spid="38941" grpId="0"/>
      <p:bldP spid="38942" grpId="0"/>
      <p:bldP spid="38943" grpId="0"/>
      <p:bldP spid="38944" grpId="0"/>
      <p:bldP spid="38945" grpId="0"/>
      <p:bldP spid="38946" grpId="0"/>
      <p:bldP spid="38947" grpId="0"/>
      <p:bldP spid="38948" grpId="0" animBg="1"/>
      <p:bldP spid="38950" grpId="0"/>
      <p:bldP spid="38951" grpId="0"/>
      <p:bldP spid="38952" grpId="0"/>
      <p:bldP spid="38953" grpId="0"/>
      <p:bldP spid="38954" grpId="0" animBg="1"/>
      <p:bldP spid="38956" grpId="0"/>
      <p:bldP spid="3895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bg>
      <p:bgPr>
        <a:solidFill>
          <a:schemeClr val="accent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0" y="0"/>
            <a:ext cx="9144000" cy="549275"/>
          </a:xfrm>
        </p:spPr>
        <p:txBody>
          <a:bodyPr/>
          <a:lstStyle/>
          <a:p>
            <a:r>
              <a:rPr lang="es-MX" sz="3000">
                <a:solidFill>
                  <a:schemeClr val="tx1"/>
                </a:solidFill>
              </a:rPr>
              <a:t>Método de Sustitución</a:t>
            </a:r>
          </a:p>
        </p:txBody>
      </p:sp>
      <p:sp>
        <p:nvSpPr>
          <p:cNvPr id="29699" name="Text Box 3"/>
          <p:cNvSpPr txBox="1">
            <a:spLocks noChangeArrowheads="1"/>
          </p:cNvSpPr>
          <p:nvPr/>
        </p:nvSpPr>
        <p:spPr bwMode="auto">
          <a:xfrm>
            <a:off x="34925" y="692150"/>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1</a:t>
            </a:r>
          </a:p>
        </p:txBody>
      </p:sp>
      <p:sp>
        <p:nvSpPr>
          <p:cNvPr id="29700" name="Text Box 4"/>
          <p:cNvSpPr txBox="1">
            <a:spLocks noChangeArrowheads="1"/>
          </p:cNvSpPr>
          <p:nvPr/>
        </p:nvSpPr>
        <p:spPr bwMode="auto">
          <a:xfrm>
            <a:off x="1042988" y="692150"/>
            <a:ext cx="4537075"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Se despeja una de las dos variables de cualquiera de las dos ecuaciones ( la que más convenga ). Siendo esta la ecuación No. 3</a:t>
            </a:r>
          </a:p>
        </p:txBody>
      </p:sp>
      <p:sp>
        <p:nvSpPr>
          <p:cNvPr id="29701" name="Text Box 5"/>
          <p:cNvSpPr txBox="1">
            <a:spLocks noChangeArrowheads="1"/>
          </p:cNvSpPr>
          <p:nvPr/>
        </p:nvSpPr>
        <p:spPr bwMode="auto">
          <a:xfrm>
            <a:off x="34925" y="1557338"/>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2</a:t>
            </a:r>
          </a:p>
        </p:txBody>
      </p:sp>
      <p:sp>
        <p:nvSpPr>
          <p:cNvPr id="29703" name="Text Box 7"/>
          <p:cNvSpPr txBox="1">
            <a:spLocks noChangeArrowheads="1"/>
          </p:cNvSpPr>
          <p:nvPr/>
        </p:nvSpPr>
        <p:spPr bwMode="auto">
          <a:xfrm>
            <a:off x="34925" y="2460625"/>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3</a:t>
            </a:r>
          </a:p>
        </p:txBody>
      </p:sp>
      <p:sp>
        <p:nvSpPr>
          <p:cNvPr id="29705" name="Text Box 9"/>
          <p:cNvSpPr txBox="1">
            <a:spLocks noChangeArrowheads="1"/>
          </p:cNvSpPr>
          <p:nvPr/>
        </p:nvSpPr>
        <p:spPr bwMode="auto">
          <a:xfrm>
            <a:off x="34925" y="3395663"/>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4</a:t>
            </a:r>
          </a:p>
        </p:txBody>
      </p:sp>
      <p:sp>
        <p:nvSpPr>
          <p:cNvPr id="29707" name="Text Box 11"/>
          <p:cNvSpPr txBox="1">
            <a:spLocks noChangeArrowheads="1"/>
          </p:cNvSpPr>
          <p:nvPr/>
        </p:nvSpPr>
        <p:spPr bwMode="auto">
          <a:xfrm>
            <a:off x="34925" y="4076700"/>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5</a:t>
            </a:r>
          </a:p>
        </p:txBody>
      </p:sp>
      <p:sp>
        <p:nvSpPr>
          <p:cNvPr id="29709" name="Text Box 13"/>
          <p:cNvSpPr txBox="1">
            <a:spLocks noChangeArrowheads="1"/>
          </p:cNvSpPr>
          <p:nvPr/>
        </p:nvSpPr>
        <p:spPr bwMode="auto">
          <a:xfrm>
            <a:off x="7524750" y="6669088"/>
            <a:ext cx="162401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800">
                <a:solidFill>
                  <a:srgbClr val="FF0000"/>
                </a:solidFill>
              </a:rPr>
              <a:t>Prof. Ing. Jaime Chávez Carrillo</a:t>
            </a:r>
          </a:p>
        </p:txBody>
      </p:sp>
      <p:sp>
        <p:nvSpPr>
          <p:cNvPr id="29710" name="Rectangle 14"/>
          <p:cNvSpPr>
            <a:spLocks noChangeArrowheads="1"/>
          </p:cNvSpPr>
          <p:nvPr/>
        </p:nvSpPr>
        <p:spPr bwMode="auto">
          <a:xfrm>
            <a:off x="5580063" y="836613"/>
            <a:ext cx="3455987" cy="5761037"/>
          </a:xfrm>
          <a:prstGeom prst="rect">
            <a:avLst/>
          </a:prstGeom>
          <a:solidFill>
            <a:srgbClr val="C3CDDB"/>
          </a:solidFill>
          <a:ln w="76200" cmpd="tri" algn="ctr">
            <a:solidFill>
              <a:srgbClr val="0000FF"/>
            </a:solidFill>
            <a:miter lim="800000"/>
            <a:headEnd/>
            <a:tailEnd/>
          </a:ln>
          <a:effectLst>
            <a:outerShdw dist="107763" dir="2700000" algn="ctr" rotWithShape="0">
              <a:schemeClr val="bg2">
                <a:alpha val="50000"/>
              </a:schemeClr>
            </a:outerShdw>
          </a:effectLst>
        </p:spPr>
        <p:txBody>
          <a:bodyPr wrap="none" anchor="ctr"/>
          <a:lstStyle/>
          <a:p>
            <a:endParaRPr lang="es-MX">
              <a:solidFill>
                <a:srgbClr val="0000FF"/>
              </a:solidFill>
            </a:endParaRPr>
          </a:p>
        </p:txBody>
      </p:sp>
      <p:sp>
        <p:nvSpPr>
          <p:cNvPr id="29711" name="AutoShape 15">
            <a:hlinkClick r:id="" action="ppaction://hlinkshowjump?jump=previousslide" highlightClick="1"/>
          </p:cNvPr>
          <p:cNvSpPr>
            <a:spLocks noChangeArrowheads="1"/>
          </p:cNvSpPr>
          <p:nvPr/>
        </p:nvSpPr>
        <p:spPr bwMode="auto">
          <a:xfrm>
            <a:off x="4211638" y="6669088"/>
            <a:ext cx="217487" cy="144462"/>
          </a:xfrm>
          <a:prstGeom prst="actionButtonBackPrevious">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29712" name="AutoShape 16">
            <a:hlinkClick r:id="" action="ppaction://hlinkshowjump?jump=firstslide" highlightClick="1"/>
          </p:cNvPr>
          <p:cNvSpPr>
            <a:spLocks noChangeArrowheads="1"/>
          </p:cNvSpPr>
          <p:nvPr/>
        </p:nvSpPr>
        <p:spPr bwMode="auto">
          <a:xfrm>
            <a:off x="4427538" y="6669088"/>
            <a:ext cx="215900" cy="144462"/>
          </a:xfrm>
          <a:prstGeom prst="actionButtonHome">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29713" name="AutoShape 17">
            <a:hlinkClick r:id="" action="ppaction://hlinkshowjump?jump=nextslide" highlightClick="1"/>
          </p:cNvPr>
          <p:cNvSpPr>
            <a:spLocks noChangeArrowheads="1"/>
          </p:cNvSpPr>
          <p:nvPr/>
        </p:nvSpPr>
        <p:spPr bwMode="auto">
          <a:xfrm>
            <a:off x="4643438" y="6669088"/>
            <a:ext cx="215900" cy="142875"/>
          </a:xfrm>
          <a:prstGeom prst="actionButtonForwardNex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29718" name="Text Box 22"/>
          <p:cNvSpPr txBox="1">
            <a:spLocks noChangeArrowheads="1"/>
          </p:cNvSpPr>
          <p:nvPr/>
        </p:nvSpPr>
        <p:spPr bwMode="auto">
          <a:xfrm>
            <a:off x="5632450" y="868363"/>
            <a:ext cx="33321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s-MX">
                <a:solidFill>
                  <a:srgbClr val="FF0000"/>
                </a:solidFill>
              </a:rPr>
              <a:t>La variable a despejar será “y” de la Ecuación Uno.</a:t>
            </a:r>
          </a:p>
        </p:txBody>
      </p:sp>
      <p:sp>
        <p:nvSpPr>
          <p:cNvPr id="29736" name="Freeform 40"/>
          <p:cNvSpPr>
            <a:spLocks/>
          </p:cNvSpPr>
          <p:nvPr/>
        </p:nvSpPr>
        <p:spPr bwMode="auto">
          <a:xfrm>
            <a:off x="5651500" y="5446713"/>
            <a:ext cx="3313113" cy="1077912"/>
          </a:xfrm>
          <a:custGeom>
            <a:avLst/>
            <a:gdLst>
              <a:gd name="T0" fmla="*/ 1070 w 2324"/>
              <a:gd name="T1" fmla="*/ 109 h 985"/>
              <a:gd name="T2" fmla="*/ 1152 w 2324"/>
              <a:gd name="T3" fmla="*/ 74 h 985"/>
              <a:gd name="T4" fmla="*/ 1205 w 2324"/>
              <a:gd name="T5" fmla="*/ 139 h 985"/>
              <a:gd name="T6" fmla="*/ 1463 w 2324"/>
              <a:gd name="T7" fmla="*/ 139 h 985"/>
              <a:gd name="T8" fmla="*/ 1569 w 2324"/>
              <a:gd name="T9" fmla="*/ 92 h 985"/>
              <a:gd name="T10" fmla="*/ 1669 w 2324"/>
              <a:gd name="T11" fmla="*/ 9 h 985"/>
              <a:gd name="T12" fmla="*/ 1769 w 2324"/>
              <a:gd name="T13" fmla="*/ 209 h 985"/>
              <a:gd name="T14" fmla="*/ 2051 w 2324"/>
              <a:gd name="T15" fmla="*/ 50 h 985"/>
              <a:gd name="T16" fmla="*/ 2145 w 2324"/>
              <a:gd name="T17" fmla="*/ 27 h 985"/>
              <a:gd name="T18" fmla="*/ 2316 w 2324"/>
              <a:gd name="T19" fmla="*/ 438 h 985"/>
              <a:gd name="T20" fmla="*/ 2204 w 2324"/>
              <a:gd name="T21" fmla="*/ 574 h 985"/>
              <a:gd name="T22" fmla="*/ 2239 w 2324"/>
              <a:gd name="T23" fmla="*/ 820 h 985"/>
              <a:gd name="T24" fmla="*/ 2098 w 2324"/>
              <a:gd name="T25" fmla="*/ 956 h 985"/>
              <a:gd name="T26" fmla="*/ 1992 w 2324"/>
              <a:gd name="T27" fmla="*/ 885 h 985"/>
              <a:gd name="T28" fmla="*/ 1787 w 2324"/>
              <a:gd name="T29" fmla="*/ 785 h 985"/>
              <a:gd name="T30" fmla="*/ 1646 w 2324"/>
              <a:gd name="T31" fmla="*/ 926 h 985"/>
              <a:gd name="T32" fmla="*/ 1581 w 2324"/>
              <a:gd name="T33" fmla="*/ 985 h 985"/>
              <a:gd name="T34" fmla="*/ 1499 w 2324"/>
              <a:gd name="T35" fmla="*/ 844 h 985"/>
              <a:gd name="T36" fmla="*/ 1258 w 2324"/>
              <a:gd name="T37" fmla="*/ 914 h 985"/>
              <a:gd name="T38" fmla="*/ 1134 w 2324"/>
              <a:gd name="T39" fmla="*/ 862 h 985"/>
              <a:gd name="T40" fmla="*/ 1046 w 2324"/>
              <a:gd name="T41" fmla="*/ 779 h 985"/>
              <a:gd name="T42" fmla="*/ 970 w 2324"/>
              <a:gd name="T43" fmla="*/ 844 h 985"/>
              <a:gd name="T44" fmla="*/ 864 w 2324"/>
              <a:gd name="T45" fmla="*/ 897 h 985"/>
              <a:gd name="T46" fmla="*/ 335 w 2324"/>
              <a:gd name="T47" fmla="*/ 891 h 985"/>
              <a:gd name="T48" fmla="*/ 147 w 2324"/>
              <a:gd name="T49" fmla="*/ 785 h 985"/>
              <a:gd name="T50" fmla="*/ 65 w 2324"/>
              <a:gd name="T51" fmla="*/ 668 h 985"/>
              <a:gd name="T52" fmla="*/ 12 w 2324"/>
              <a:gd name="T53" fmla="*/ 579 h 985"/>
              <a:gd name="T54" fmla="*/ 23 w 2324"/>
              <a:gd name="T55" fmla="*/ 480 h 985"/>
              <a:gd name="T56" fmla="*/ 94 w 2324"/>
              <a:gd name="T57" fmla="*/ 444 h 985"/>
              <a:gd name="T58" fmla="*/ 100 w 2324"/>
              <a:gd name="T59" fmla="*/ 239 h 985"/>
              <a:gd name="T60" fmla="*/ 241 w 2324"/>
              <a:gd name="T61" fmla="*/ 145 h 985"/>
              <a:gd name="T62" fmla="*/ 482 w 2324"/>
              <a:gd name="T63" fmla="*/ 180 h 985"/>
              <a:gd name="T64" fmla="*/ 658 w 2324"/>
              <a:gd name="T65" fmla="*/ 150 h 985"/>
              <a:gd name="T66" fmla="*/ 717 w 2324"/>
              <a:gd name="T67" fmla="*/ 197 h 985"/>
              <a:gd name="T68" fmla="*/ 887 w 2324"/>
              <a:gd name="T69" fmla="*/ 162 h 985"/>
              <a:gd name="T70" fmla="*/ 940 w 2324"/>
              <a:gd name="T71" fmla="*/ 103 h 985"/>
              <a:gd name="T72" fmla="*/ 934 w 2324"/>
              <a:gd name="T73" fmla="*/ 162 h 9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24" h="985">
                <a:moveTo>
                  <a:pt x="923" y="203"/>
                </a:moveTo>
                <a:cubicBezTo>
                  <a:pt x="972" y="166"/>
                  <a:pt x="1016" y="138"/>
                  <a:pt x="1070" y="109"/>
                </a:cubicBezTo>
                <a:cubicBezTo>
                  <a:pt x="1085" y="101"/>
                  <a:pt x="1101" y="92"/>
                  <a:pt x="1117" y="86"/>
                </a:cubicBezTo>
                <a:cubicBezTo>
                  <a:pt x="1129" y="82"/>
                  <a:pt x="1152" y="74"/>
                  <a:pt x="1152" y="74"/>
                </a:cubicBezTo>
                <a:cubicBezTo>
                  <a:pt x="1174" y="76"/>
                  <a:pt x="1203" y="63"/>
                  <a:pt x="1217" y="80"/>
                </a:cubicBezTo>
                <a:cubicBezTo>
                  <a:pt x="1230" y="96"/>
                  <a:pt x="1207" y="119"/>
                  <a:pt x="1205" y="139"/>
                </a:cubicBezTo>
                <a:cubicBezTo>
                  <a:pt x="1204" y="156"/>
                  <a:pt x="1217" y="160"/>
                  <a:pt x="1228" y="168"/>
                </a:cubicBezTo>
                <a:cubicBezTo>
                  <a:pt x="1311" y="164"/>
                  <a:pt x="1385" y="165"/>
                  <a:pt x="1463" y="139"/>
                </a:cubicBezTo>
                <a:cubicBezTo>
                  <a:pt x="1479" y="134"/>
                  <a:pt x="1518" y="126"/>
                  <a:pt x="1534" y="115"/>
                </a:cubicBezTo>
                <a:cubicBezTo>
                  <a:pt x="1546" y="107"/>
                  <a:pt x="1569" y="92"/>
                  <a:pt x="1569" y="92"/>
                </a:cubicBezTo>
                <a:cubicBezTo>
                  <a:pt x="1583" y="50"/>
                  <a:pt x="1603" y="28"/>
                  <a:pt x="1640" y="3"/>
                </a:cubicBezTo>
                <a:cubicBezTo>
                  <a:pt x="1650" y="5"/>
                  <a:pt x="1665" y="0"/>
                  <a:pt x="1669" y="9"/>
                </a:cubicBezTo>
                <a:cubicBezTo>
                  <a:pt x="1689" y="53"/>
                  <a:pt x="1656" y="102"/>
                  <a:pt x="1710" y="121"/>
                </a:cubicBezTo>
                <a:cubicBezTo>
                  <a:pt x="1723" y="161"/>
                  <a:pt x="1732" y="184"/>
                  <a:pt x="1769" y="209"/>
                </a:cubicBezTo>
                <a:cubicBezTo>
                  <a:pt x="1814" y="198"/>
                  <a:pt x="1836" y="169"/>
                  <a:pt x="1875" y="145"/>
                </a:cubicBezTo>
                <a:cubicBezTo>
                  <a:pt x="1932" y="110"/>
                  <a:pt x="1991" y="80"/>
                  <a:pt x="2051" y="50"/>
                </a:cubicBezTo>
                <a:cubicBezTo>
                  <a:pt x="2061" y="45"/>
                  <a:pt x="2070" y="36"/>
                  <a:pt x="2081" y="33"/>
                </a:cubicBezTo>
                <a:cubicBezTo>
                  <a:pt x="2102" y="28"/>
                  <a:pt x="2124" y="29"/>
                  <a:pt x="2145" y="27"/>
                </a:cubicBezTo>
                <a:cubicBezTo>
                  <a:pt x="2114" y="177"/>
                  <a:pt x="2092" y="362"/>
                  <a:pt x="2269" y="391"/>
                </a:cubicBezTo>
                <a:cubicBezTo>
                  <a:pt x="2285" y="408"/>
                  <a:pt x="2302" y="419"/>
                  <a:pt x="2316" y="438"/>
                </a:cubicBezTo>
                <a:cubicBezTo>
                  <a:pt x="2324" y="467"/>
                  <a:pt x="2298" y="560"/>
                  <a:pt x="2263" y="568"/>
                </a:cubicBezTo>
                <a:cubicBezTo>
                  <a:pt x="2244" y="573"/>
                  <a:pt x="2224" y="572"/>
                  <a:pt x="2204" y="574"/>
                </a:cubicBezTo>
                <a:cubicBezTo>
                  <a:pt x="2190" y="593"/>
                  <a:pt x="2186" y="609"/>
                  <a:pt x="2180" y="632"/>
                </a:cubicBezTo>
                <a:cubicBezTo>
                  <a:pt x="2197" y="700"/>
                  <a:pt x="2197" y="761"/>
                  <a:pt x="2239" y="820"/>
                </a:cubicBezTo>
                <a:cubicBezTo>
                  <a:pt x="2229" y="861"/>
                  <a:pt x="2233" y="910"/>
                  <a:pt x="2186" y="926"/>
                </a:cubicBezTo>
                <a:cubicBezTo>
                  <a:pt x="2159" y="945"/>
                  <a:pt x="2130" y="948"/>
                  <a:pt x="2098" y="956"/>
                </a:cubicBezTo>
                <a:cubicBezTo>
                  <a:pt x="2080" y="954"/>
                  <a:pt x="2062" y="954"/>
                  <a:pt x="2045" y="950"/>
                </a:cubicBezTo>
                <a:cubicBezTo>
                  <a:pt x="2018" y="943"/>
                  <a:pt x="2006" y="905"/>
                  <a:pt x="1992" y="885"/>
                </a:cubicBezTo>
                <a:cubicBezTo>
                  <a:pt x="1953" y="829"/>
                  <a:pt x="1918" y="784"/>
                  <a:pt x="1851" y="762"/>
                </a:cubicBezTo>
                <a:cubicBezTo>
                  <a:pt x="1828" y="768"/>
                  <a:pt x="1810" y="779"/>
                  <a:pt x="1787" y="785"/>
                </a:cubicBezTo>
                <a:cubicBezTo>
                  <a:pt x="1768" y="798"/>
                  <a:pt x="1747" y="802"/>
                  <a:pt x="1728" y="815"/>
                </a:cubicBezTo>
                <a:cubicBezTo>
                  <a:pt x="1692" y="840"/>
                  <a:pt x="1674" y="892"/>
                  <a:pt x="1646" y="926"/>
                </a:cubicBezTo>
                <a:cubicBezTo>
                  <a:pt x="1636" y="938"/>
                  <a:pt x="1628" y="952"/>
                  <a:pt x="1616" y="962"/>
                </a:cubicBezTo>
                <a:cubicBezTo>
                  <a:pt x="1605" y="971"/>
                  <a:pt x="1581" y="985"/>
                  <a:pt x="1581" y="985"/>
                </a:cubicBezTo>
                <a:cubicBezTo>
                  <a:pt x="1573" y="973"/>
                  <a:pt x="1565" y="962"/>
                  <a:pt x="1557" y="950"/>
                </a:cubicBezTo>
                <a:cubicBezTo>
                  <a:pt x="1536" y="919"/>
                  <a:pt x="1568" y="851"/>
                  <a:pt x="1499" y="844"/>
                </a:cubicBezTo>
                <a:cubicBezTo>
                  <a:pt x="1466" y="841"/>
                  <a:pt x="1432" y="840"/>
                  <a:pt x="1399" y="838"/>
                </a:cubicBezTo>
                <a:cubicBezTo>
                  <a:pt x="1356" y="867"/>
                  <a:pt x="1308" y="903"/>
                  <a:pt x="1258" y="914"/>
                </a:cubicBezTo>
                <a:cubicBezTo>
                  <a:pt x="1228" y="912"/>
                  <a:pt x="1196" y="920"/>
                  <a:pt x="1169" y="909"/>
                </a:cubicBezTo>
                <a:cubicBezTo>
                  <a:pt x="1151" y="901"/>
                  <a:pt x="1134" y="862"/>
                  <a:pt x="1134" y="862"/>
                </a:cubicBezTo>
                <a:cubicBezTo>
                  <a:pt x="1123" y="828"/>
                  <a:pt x="1111" y="785"/>
                  <a:pt x="1075" y="773"/>
                </a:cubicBezTo>
                <a:cubicBezTo>
                  <a:pt x="1065" y="775"/>
                  <a:pt x="1055" y="774"/>
                  <a:pt x="1046" y="779"/>
                </a:cubicBezTo>
                <a:cubicBezTo>
                  <a:pt x="1040" y="783"/>
                  <a:pt x="1039" y="792"/>
                  <a:pt x="1034" y="797"/>
                </a:cubicBezTo>
                <a:cubicBezTo>
                  <a:pt x="1014" y="814"/>
                  <a:pt x="989" y="825"/>
                  <a:pt x="970" y="844"/>
                </a:cubicBezTo>
                <a:cubicBezTo>
                  <a:pt x="945" y="870"/>
                  <a:pt x="973" y="858"/>
                  <a:pt x="940" y="867"/>
                </a:cubicBezTo>
                <a:cubicBezTo>
                  <a:pt x="894" y="899"/>
                  <a:pt x="919" y="889"/>
                  <a:pt x="864" y="897"/>
                </a:cubicBezTo>
                <a:cubicBezTo>
                  <a:pt x="750" y="894"/>
                  <a:pt x="647" y="932"/>
                  <a:pt x="558" y="873"/>
                </a:cubicBezTo>
                <a:cubicBezTo>
                  <a:pt x="451" y="877"/>
                  <a:pt x="413" y="865"/>
                  <a:pt x="335" y="891"/>
                </a:cubicBezTo>
                <a:cubicBezTo>
                  <a:pt x="255" y="886"/>
                  <a:pt x="234" y="892"/>
                  <a:pt x="176" y="856"/>
                </a:cubicBezTo>
                <a:cubicBezTo>
                  <a:pt x="168" y="831"/>
                  <a:pt x="156" y="810"/>
                  <a:pt x="147" y="785"/>
                </a:cubicBezTo>
                <a:cubicBezTo>
                  <a:pt x="142" y="770"/>
                  <a:pt x="138" y="745"/>
                  <a:pt x="129" y="732"/>
                </a:cubicBezTo>
                <a:cubicBezTo>
                  <a:pt x="111" y="706"/>
                  <a:pt x="83" y="695"/>
                  <a:pt x="65" y="668"/>
                </a:cubicBezTo>
                <a:cubicBezTo>
                  <a:pt x="48" y="643"/>
                  <a:pt x="58" y="655"/>
                  <a:pt x="35" y="632"/>
                </a:cubicBezTo>
                <a:cubicBezTo>
                  <a:pt x="28" y="613"/>
                  <a:pt x="18" y="598"/>
                  <a:pt x="12" y="579"/>
                </a:cubicBezTo>
                <a:cubicBezTo>
                  <a:pt x="8" y="567"/>
                  <a:pt x="0" y="544"/>
                  <a:pt x="0" y="544"/>
                </a:cubicBezTo>
                <a:cubicBezTo>
                  <a:pt x="7" y="525"/>
                  <a:pt x="9" y="494"/>
                  <a:pt x="23" y="480"/>
                </a:cubicBezTo>
                <a:cubicBezTo>
                  <a:pt x="33" y="470"/>
                  <a:pt x="47" y="464"/>
                  <a:pt x="59" y="456"/>
                </a:cubicBezTo>
                <a:cubicBezTo>
                  <a:pt x="69" y="449"/>
                  <a:pt x="94" y="444"/>
                  <a:pt x="94" y="444"/>
                </a:cubicBezTo>
                <a:cubicBezTo>
                  <a:pt x="138" y="412"/>
                  <a:pt x="129" y="363"/>
                  <a:pt x="100" y="321"/>
                </a:cubicBezTo>
                <a:cubicBezTo>
                  <a:pt x="119" y="293"/>
                  <a:pt x="108" y="270"/>
                  <a:pt x="100" y="239"/>
                </a:cubicBezTo>
                <a:cubicBezTo>
                  <a:pt x="105" y="187"/>
                  <a:pt x="101" y="159"/>
                  <a:pt x="153" y="145"/>
                </a:cubicBezTo>
                <a:cubicBezTo>
                  <a:pt x="181" y="125"/>
                  <a:pt x="209" y="134"/>
                  <a:pt x="241" y="145"/>
                </a:cubicBezTo>
                <a:cubicBezTo>
                  <a:pt x="269" y="200"/>
                  <a:pt x="301" y="213"/>
                  <a:pt x="353" y="239"/>
                </a:cubicBezTo>
                <a:cubicBezTo>
                  <a:pt x="408" y="230"/>
                  <a:pt x="433" y="196"/>
                  <a:pt x="482" y="180"/>
                </a:cubicBezTo>
                <a:cubicBezTo>
                  <a:pt x="504" y="164"/>
                  <a:pt x="526" y="155"/>
                  <a:pt x="552" y="145"/>
                </a:cubicBezTo>
                <a:cubicBezTo>
                  <a:pt x="587" y="147"/>
                  <a:pt x="624" y="142"/>
                  <a:pt x="658" y="150"/>
                </a:cubicBezTo>
                <a:cubicBezTo>
                  <a:pt x="668" y="152"/>
                  <a:pt x="670" y="166"/>
                  <a:pt x="676" y="174"/>
                </a:cubicBezTo>
                <a:cubicBezTo>
                  <a:pt x="695" y="197"/>
                  <a:pt x="688" y="191"/>
                  <a:pt x="717" y="197"/>
                </a:cubicBezTo>
                <a:cubicBezTo>
                  <a:pt x="754" y="222"/>
                  <a:pt x="794" y="204"/>
                  <a:pt x="834" y="192"/>
                </a:cubicBezTo>
                <a:cubicBezTo>
                  <a:pt x="875" y="165"/>
                  <a:pt x="856" y="173"/>
                  <a:pt x="887" y="162"/>
                </a:cubicBezTo>
                <a:cubicBezTo>
                  <a:pt x="896" y="137"/>
                  <a:pt x="911" y="133"/>
                  <a:pt x="934" y="121"/>
                </a:cubicBezTo>
                <a:cubicBezTo>
                  <a:pt x="936" y="115"/>
                  <a:pt x="934" y="106"/>
                  <a:pt x="940" y="103"/>
                </a:cubicBezTo>
                <a:cubicBezTo>
                  <a:pt x="946" y="100"/>
                  <a:pt x="957" y="103"/>
                  <a:pt x="958" y="109"/>
                </a:cubicBezTo>
                <a:cubicBezTo>
                  <a:pt x="963" y="143"/>
                  <a:pt x="943" y="140"/>
                  <a:pt x="934" y="162"/>
                </a:cubicBezTo>
                <a:cubicBezTo>
                  <a:pt x="929" y="175"/>
                  <a:pt x="927" y="189"/>
                  <a:pt x="923" y="203"/>
                </a:cubicBezTo>
                <a:close/>
              </a:path>
            </a:pathLst>
          </a:custGeom>
          <a:solidFill>
            <a:srgbClr val="C3CDDB"/>
          </a:solidFill>
          <a:ln w="127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29737" name="Object 41"/>
          <p:cNvGraphicFramePr>
            <a:graphicFrameLocks noChangeAspect="1"/>
          </p:cNvGraphicFramePr>
          <p:nvPr/>
        </p:nvGraphicFramePr>
        <p:xfrm>
          <a:off x="6064250" y="5859463"/>
          <a:ext cx="633413" cy="233362"/>
        </p:xfrm>
        <a:graphic>
          <a:graphicData uri="http://schemas.openxmlformats.org/presentationml/2006/ole">
            <mc:AlternateContent xmlns:mc="http://schemas.openxmlformats.org/markup-compatibility/2006">
              <mc:Choice xmlns:v="urn:schemas-microsoft-com:vml" Requires="v">
                <p:oleObj spid="_x0000_s29795" name="Equation" r:id="rId4" imgW="139680" imgH="126720" progId="Equation.DSMT4">
                  <p:embed/>
                </p:oleObj>
              </mc:Choice>
              <mc:Fallback>
                <p:oleObj name="Equation" r:id="rId4" imgW="139680" imgH="126720" progId="Equation.DSMT4">
                  <p:embed/>
                  <p:pic>
                    <p:nvPicPr>
                      <p:cNvPr id="0" name="Object 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64250" y="5859463"/>
                        <a:ext cx="633413" cy="233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38" name="Text Box 42"/>
          <p:cNvSpPr txBox="1">
            <a:spLocks noChangeArrowheads="1"/>
          </p:cNvSpPr>
          <p:nvPr/>
        </p:nvSpPr>
        <p:spPr bwMode="auto">
          <a:xfrm>
            <a:off x="6405563" y="5826125"/>
            <a:ext cx="850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X = –2</a:t>
            </a:r>
          </a:p>
        </p:txBody>
      </p:sp>
      <p:graphicFrame>
        <p:nvGraphicFramePr>
          <p:cNvPr id="29739" name="Object 43"/>
          <p:cNvGraphicFramePr>
            <a:graphicFrameLocks noChangeAspect="1"/>
          </p:cNvGraphicFramePr>
          <p:nvPr/>
        </p:nvGraphicFramePr>
        <p:xfrm>
          <a:off x="7450138" y="5876925"/>
          <a:ext cx="358775" cy="247650"/>
        </p:xfrm>
        <a:graphic>
          <a:graphicData uri="http://schemas.openxmlformats.org/presentationml/2006/ole">
            <mc:AlternateContent xmlns:mc="http://schemas.openxmlformats.org/markup-compatibility/2006">
              <mc:Choice xmlns:v="urn:schemas-microsoft-com:vml" Requires="v">
                <p:oleObj spid="_x0000_s29796" name="Equation" r:id="rId6" imgW="139680" imgH="126720" progId="Equation.DSMT4">
                  <p:embed/>
                </p:oleObj>
              </mc:Choice>
              <mc:Fallback>
                <p:oleObj name="Equation" r:id="rId6" imgW="139680" imgH="126720" progId="Equation.DSMT4">
                  <p:embed/>
                  <p:pic>
                    <p:nvPicPr>
                      <p:cNvPr id="0" name="Object 4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50138" y="5876925"/>
                        <a:ext cx="358775" cy="247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40" name="Text Box 44"/>
          <p:cNvSpPr txBox="1">
            <a:spLocks noChangeArrowheads="1"/>
          </p:cNvSpPr>
          <p:nvPr/>
        </p:nvSpPr>
        <p:spPr bwMode="auto">
          <a:xfrm>
            <a:off x="7808913" y="5826125"/>
            <a:ext cx="723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Y = 9</a:t>
            </a:r>
          </a:p>
        </p:txBody>
      </p:sp>
      <p:sp>
        <p:nvSpPr>
          <p:cNvPr id="29741" name="Text Box 45"/>
          <p:cNvSpPr txBox="1">
            <a:spLocks noChangeArrowheads="1"/>
          </p:cNvSpPr>
          <p:nvPr/>
        </p:nvSpPr>
        <p:spPr bwMode="auto">
          <a:xfrm>
            <a:off x="1042988" y="1571625"/>
            <a:ext cx="4537075"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Se sustituye la ecuación No. 3 en la otra ecuación. (La otra ecuación vendría siendo la que no se utilizó para el despeje y formar la ecuación No. 3).</a:t>
            </a:r>
          </a:p>
        </p:txBody>
      </p:sp>
      <p:sp>
        <p:nvSpPr>
          <p:cNvPr id="29742" name="Text Box 46"/>
          <p:cNvSpPr txBox="1">
            <a:spLocks noChangeArrowheads="1"/>
          </p:cNvSpPr>
          <p:nvPr/>
        </p:nvSpPr>
        <p:spPr bwMode="auto">
          <a:xfrm>
            <a:off x="1042988" y="2460625"/>
            <a:ext cx="4537075"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Una vez sustituida, se procede a realizar las operaciones correspondientes y despejar la variable que se presenta.</a:t>
            </a:r>
          </a:p>
        </p:txBody>
      </p:sp>
      <p:sp>
        <p:nvSpPr>
          <p:cNvPr id="29743" name="Text Box 47"/>
          <p:cNvSpPr txBox="1">
            <a:spLocks noChangeArrowheads="1"/>
          </p:cNvSpPr>
          <p:nvPr/>
        </p:nvSpPr>
        <p:spPr bwMode="auto">
          <a:xfrm>
            <a:off x="1042988" y="3395663"/>
            <a:ext cx="45370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El valor de la variable obtenida en el paso anterior, se sustituirá en la ecuación No. 3. </a:t>
            </a:r>
          </a:p>
        </p:txBody>
      </p:sp>
      <p:sp>
        <p:nvSpPr>
          <p:cNvPr id="29744" name="Text Box 48"/>
          <p:cNvSpPr txBox="1">
            <a:spLocks noChangeArrowheads="1"/>
          </p:cNvSpPr>
          <p:nvPr/>
        </p:nvSpPr>
        <p:spPr bwMode="auto">
          <a:xfrm>
            <a:off x="1042988" y="4090988"/>
            <a:ext cx="4537075"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Una vez sustituida, se procede a realizar las operaciones correspondientes y despeja la variable que queda. Para finalizar el proceso.</a:t>
            </a:r>
          </a:p>
        </p:txBody>
      </p:sp>
      <p:sp>
        <p:nvSpPr>
          <p:cNvPr id="29746" name="Text Box 50"/>
          <p:cNvSpPr txBox="1">
            <a:spLocks noChangeArrowheads="1"/>
          </p:cNvSpPr>
          <p:nvPr/>
        </p:nvSpPr>
        <p:spPr bwMode="auto">
          <a:xfrm>
            <a:off x="5680075" y="1516063"/>
            <a:ext cx="3235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15x + 4y = 6   </a:t>
            </a:r>
            <a:r>
              <a:rPr lang="es-MX" sz="1200">
                <a:solidFill>
                  <a:srgbClr val="0000FF"/>
                </a:solidFill>
                <a:sym typeface="Wingdings" pitchFamily="2" charset="2"/>
              </a:rPr>
              <a:t></a:t>
            </a:r>
            <a:r>
              <a:rPr lang="es-MX">
                <a:solidFill>
                  <a:srgbClr val="0000FF"/>
                </a:solidFill>
                <a:sym typeface="Wingdings" pitchFamily="2" charset="2"/>
              </a:rPr>
              <a:t>   4y = 6 – 15x</a:t>
            </a:r>
            <a:endParaRPr lang="es-MX">
              <a:solidFill>
                <a:srgbClr val="0000FF"/>
              </a:solidFill>
            </a:endParaRPr>
          </a:p>
        </p:txBody>
      </p:sp>
      <p:sp>
        <p:nvSpPr>
          <p:cNvPr id="29747" name="Text Box 51"/>
          <p:cNvSpPr txBox="1">
            <a:spLocks noChangeArrowheads="1"/>
          </p:cNvSpPr>
          <p:nvPr/>
        </p:nvSpPr>
        <p:spPr bwMode="auto">
          <a:xfrm>
            <a:off x="6877050" y="1909763"/>
            <a:ext cx="755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sym typeface="Wingdings" pitchFamily="2" charset="2"/>
              </a:rPr>
              <a:t>… (3)</a:t>
            </a:r>
            <a:endParaRPr lang="es-MX">
              <a:solidFill>
                <a:srgbClr val="0000FF"/>
              </a:solidFill>
            </a:endParaRPr>
          </a:p>
        </p:txBody>
      </p:sp>
      <p:graphicFrame>
        <p:nvGraphicFramePr>
          <p:cNvPr id="29751" name="Object 55"/>
          <p:cNvGraphicFramePr>
            <a:graphicFrameLocks noChangeAspect="1"/>
          </p:cNvGraphicFramePr>
          <p:nvPr/>
        </p:nvGraphicFramePr>
        <p:xfrm>
          <a:off x="5891213" y="1882775"/>
          <a:ext cx="985837" cy="525463"/>
        </p:xfrm>
        <a:graphic>
          <a:graphicData uri="http://schemas.openxmlformats.org/presentationml/2006/ole">
            <mc:AlternateContent xmlns:mc="http://schemas.openxmlformats.org/markup-compatibility/2006">
              <mc:Choice xmlns:v="urn:schemas-microsoft-com:vml" Requires="v">
                <p:oleObj spid="_x0000_s29797" name="Equation" r:id="rId8" imgW="736560" imgH="393480" progId="Equation.DSMT4">
                  <p:embed/>
                </p:oleObj>
              </mc:Choice>
              <mc:Fallback>
                <p:oleObj name="Equation" r:id="rId8" imgW="736560" imgH="393480" progId="Equation.DSMT4">
                  <p:embed/>
                  <p:pic>
                    <p:nvPicPr>
                      <p:cNvPr id="0" name="Object 5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91213" y="1882775"/>
                        <a:ext cx="985837" cy="525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52" name="Object 56"/>
          <p:cNvGraphicFramePr>
            <a:graphicFrameLocks noChangeAspect="1"/>
          </p:cNvGraphicFramePr>
          <p:nvPr/>
        </p:nvGraphicFramePr>
        <p:xfrm>
          <a:off x="5757863" y="2349500"/>
          <a:ext cx="1693862" cy="523875"/>
        </p:xfrm>
        <a:graphic>
          <a:graphicData uri="http://schemas.openxmlformats.org/presentationml/2006/ole">
            <mc:AlternateContent xmlns:mc="http://schemas.openxmlformats.org/markup-compatibility/2006">
              <mc:Choice xmlns:v="urn:schemas-microsoft-com:vml" Requires="v">
                <p:oleObj spid="_x0000_s29798" name="Equation" r:id="rId10" imgW="1396800" imgH="431640" progId="Equation.DSMT4">
                  <p:embed/>
                </p:oleObj>
              </mc:Choice>
              <mc:Fallback>
                <p:oleObj name="Equation" r:id="rId10" imgW="1396800" imgH="431640" progId="Equation.DSMT4">
                  <p:embed/>
                  <p:pic>
                    <p:nvPicPr>
                      <p:cNvPr id="0" name="Object 5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57863" y="2349500"/>
                        <a:ext cx="1693862" cy="523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54" name="Object 58"/>
          <p:cNvGraphicFramePr>
            <a:graphicFrameLocks noChangeAspect="1"/>
          </p:cNvGraphicFramePr>
          <p:nvPr/>
        </p:nvGraphicFramePr>
        <p:xfrm>
          <a:off x="5795963" y="2836863"/>
          <a:ext cx="1646237" cy="520700"/>
        </p:xfrm>
        <a:graphic>
          <a:graphicData uri="http://schemas.openxmlformats.org/presentationml/2006/ole">
            <mc:AlternateContent xmlns:mc="http://schemas.openxmlformats.org/markup-compatibility/2006">
              <mc:Choice xmlns:v="urn:schemas-microsoft-com:vml" Requires="v">
                <p:oleObj spid="_x0000_s29799" name="Equation" r:id="rId12" imgW="1244520" imgH="393480" progId="Equation.DSMT4">
                  <p:embed/>
                </p:oleObj>
              </mc:Choice>
              <mc:Fallback>
                <p:oleObj name="Equation" r:id="rId12" imgW="1244520" imgH="393480" progId="Equation.DSMT4">
                  <p:embed/>
                  <p:pic>
                    <p:nvPicPr>
                      <p:cNvPr id="0" name="Object 5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95963" y="2836863"/>
                        <a:ext cx="1646237"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55" name="Object 59"/>
          <p:cNvGraphicFramePr>
            <a:graphicFrameLocks noChangeAspect="1"/>
          </p:cNvGraphicFramePr>
          <p:nvPr/>
        </p:nvGraphicFramePr>
        <p:xfrm>
          <a:off x="5651500" y="3419475"/>
          <a:ext cx="1709738" cy="514350"/>
        </p:xfrm>
        <a:graphic>
          <a:graphicData uri="http://schemas.openxmlformats.org/presentationml/2006/ole">
            <mc:AlternateContent xmlns:mc="http://schemas.openxmlformats.org/markup-compatibility/2006">
              <mc:Choice xmlns:v="urn:schemas-microsoft-com:vml" Requires="v">
                <p:oleObj spid="_x0000_s29800" name="Equation" r:id="rId14" imgW="1307880" imgH="393480" progId="Equation.DSMT4">
                  <p:embed/>
                </p:oleObj>
              </mc:Choice>
              <mc:Fallback>
                <p:oleObj name="Equation" r:id="rId14" imgW="1307880" imgH="393480" progId="Equation.DSMT4">
                  <p:embed/>
                  <p:pic>
                    <p:nvPicPr>
                      <p:cNvPr id="0" name="Object 5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51500" y="3419475"/>
                        <a:ext cx="1709738" cy="514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56" name="Text Box 60"/>
          <p:cNvSpPr txBox="1">
            <a:spLocks noChangeArrowheads="1"/>
          </p:cNvSpPr>
          <p:nvPr/>
        </p:nvSpPr>
        <p:spPr bwMode="auto">
          <a:xfrm>
            <a:off x="2078038" y="5248275"/>
            <a:ext cx="23479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15x + 4y = 6     </a:t>
            </a:r>
            <a:r>
              <a:rPr lang="es-MX" sz="500">
                <a:solidFill>
                  <a:srgbClr val="0000FF"/>
                </a:solidFill>
              </a:rPr>
              <a:t> </a:t>
            </a:r>
            <a:r>
              <a:rPr lang="es-MX">
                <a:solidFill>
                  <a:srgbClr val="0000FF"/>
                </a:solidFill>
              </a:rPr>
              <a:t>… (1)</a:t>
            </a:r>
          </a:p>
        </p:txBody>
      </p:sp>
      <p:sp>
        <p:nvSpPr>
          <p:cNvPr id="29757" name="Text Box 61"/>
          <p:cNvSpPr txBox="1">
            <a:spLocks noChangeArrowheads="1"/>
          </p:cNvSpPr>
          <p:nvPr/>
        </p:nvSpPr>
        <p:spPr bwMode="auto">
          <a:xfrm>
            <a:off x="2097088" y="5510213"/>
            <a:ext cx="2330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–7x + 3y = 41   … (2)</a:t>
            </a:r>
          </a:p>
        </p:txBody>
      </p:sp>
      <p:graphicFrame>
        <p:nvGraphicFramePr>
          <p:cNvPr id="29758" name="Object 62"/>
          <p:cNvGraphicFramePr>
            <a:graphicFrameLocks noChangeAspect="1"/>
          </p:cNvGraphicFramePr>
          <p:nvPr/>
        </p:nvGraphicFramePr>
        <p:xfrm>
          <a:off x="7670800" y="3557588"/>
          <a:ext cx="1293813" cy="231775"/>
        </p:xfrm>
        <a:graphic>
          <a:graphicData uri="http://schemas.openxmlformats.org/presentationml/2006/ole">
            <mc:AlternateContent xmlns:mc="http://schemas.openxmlformats.org/markup-compatibility/2006">
              <mc:Choice xmlns:v="urn:schemas-microsoft-com:vml" Requires="v">
                <p:oleObj spid="_x0000_s29801" name="Equation" r:id="rId16" imgW="990360" imgH="177480" progId="Equation.DSMT4">
                  <p:embed/>
                </p:oleObj>
              </mc:Choice>
              <mc:Fallback>
                <p:oleObj name="Equation" r:id="rId16" imgW="990360" imgH="177480" progId="Equation.DSMT4">
                  <p:embed/>
                  <p:pic>
                    <p:nvPicPr>
                      <p:cNvPr id="0" name="Object 6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670800" y="3557588"/>
                        <a:ext cx="1293813" cy="231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59" name="Object 63"/>
          <p:cNvGraphicFramePr>
            <a:graphicFrameLocks noChangeAspect="1"/>
          </p:cNvGraphicFramePr>
          <p:nvPr/>
        </p:nvGraphicFramePr>
        <p:xfrm>
          <a:off x="5641975" y="3917950"/>
          <a:ext cx="946150" cy="231775"/>
        </p:xfrm>
        <a:graphic>
          <a:graphicData uri="http://schemas.openxmlformats.org/presentationml/2006/ole">
            <mc:AlternateContent xmlns:mc="http://schemas.openxmlformats.org/markup-compatibility/2006">
              <mc:Choice xmlns:v="urn:schemas-microsoft-com:vml" Requires="v">
                <p:oleObj spid="_x0000_s29802" name="Equation" r:id="rId18" imgW="723600" imgH="177480" progId="Equation.DSMT4">
                  <p:embed/>
                </p:oleObj>
              </mc:Choice>
              <mc:Fallback>
                <p:oleObj name="Equation" r:id="rId18" imgW="723600" imgH="177480" progId="Equation.DSMT4">
                  <p:embed/>
                  <p:pic>
                    <p:nvPicPr>
                      <p:cNvPr id="0" name="Object 6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41975" y="3917950"/>
                        <a:ext cx="946150" cy="231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60" name="Text Box 64"/>
          <p:cNvSpPr txBox="1">
            <a:spLocks noChangeArrowheads="1"/>
          </p:cNvSpPr>
          <p:nvPr/>
        </p:nvSpPr>
        <p:spPr bwMode="auto">
          <a:xfrm>
            <a:off x="7350125" y="3567113"/>
            <a:ext cx="3460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1200">
                <a:sym typeface="Wingdings" pitchFamily="2" charset="2"/>
              </a:rPr>
              <a:t></a:t>
            </a:r>
            <a:endParaRPr lang="es-MX" sz="1200"/>
          </a:p>
        </p:txBody>
      </p:sp>
      <p:sp>
        <p:nvSpPr>
          <p:cNvPr id="29761" name="Text Box 65"/>
          <p:cNvSpPr txBox="1">
            <a:spLocks noChangeArrowheads="1"/>
          </p:cNvSpPr>
          <p:nvPr/>
        </p:nvSpPr>
        <p:spPr bwMode="auto">
          <a:xfrm>
            <a:off x="6632575" y="3927475"/>
            <a:ext cx="3460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1200">
                <a:sym typeface="Wingdings" pitchFamily="2" charset="2"/>
              </a:rPr>
              <a:t></a:t>
            </a:r>
            <a:endParaRPr lang="es-MX" sz="1200"/>
          </a:p>
        </p:txBody>
      </p:sp>
      <p:graphicFrame>
        <p:nvGraphicFramePr>
          <p:cNvPr id="29762" name="Object 66"/>
          <p:cNvGraphicFramePr>
            <a:graphicFrameLocks noChangeAspect="1"/>
          </p:cNvGraphicFramePr>
          <p:nvPr/>
        </p:nvGraphicFramePr>
        <p:xfrm>
          <a:off x="7019925" y="3778250"/>
          <a:ext cx="696913" cy="512763"/>
        </p:xfrm>
        <a:graphic>
          <a:graphicData uri="http://schemas.openxmlformats.org/presentationml/2006/ole">
            <mc:AlternateContent xmlns:mc="http://schemas.openxmlformats.org/markup-compatibility/2006">
              <mc:Choice xmlns:v="urn:schemas-microsoft-com:vml" Requires="v">
                <p:oleObj spid="_x0000_s29803" name="Equation" r:id="rId20" imgW="533160" imgH="393480" progId="Equation.DSMT4">
                  <p:embed/>
                </p:oleObj>
              </mc:Choice>
              <mc:Fallback>
                <p:oleObj name="Equation" r:id="rId20" imgW="533160" imgH="393480" progId="Equation.DSMT4">
                  <p:embed/>
                  <p:pic>
                    <p:nvPicPr>
                      <p:cNvPr id="0" name="Object 6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19925" y="3778250"/>
                        <a:ext cx="696913" cy="512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63" name="Text Box 67"/>
          <p:cNvSpPr txBox="1">
            <a:spLocks noChangeArrowheads="1"/>
          </p:cNvSpPr>
          <p:nvPr/>
        </p:nvSpPr>
        <p:spPr bwMode="auto">
          <a:xfrm>
            <a:off x="7856538" y="3933825"/>
            <a:ext cx="3460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1200">
                <a:sym typeface="Wingdings" pitchFamily="2" charset="2"/>
              </a:rPr>
              <a:t></a:t>
            </a:r>
            <a:endParaRPr lang="es-MX" sz="1200"/>
          </a:p>
        </p:txBody>
      </p:sp>
      <p:sp>
        <p:nvSpPr>
          <p:cNvPr id="29764" name="Text Box 68"/>
          <p:cNvSpPr txBox="1">
            <a:spLocks noChangeArrowheads="1"/>
          </p:cNvSpPr>
          <p:nvPr/>
        </p:nvSpPr>
        <p:spPr bwMode="auto">
          <a:xfrm>
            <a:off x="8113713" y="3854450"/>
            <a:ext cx="850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X = –2</a:t>
            </a:r>
          </a:p>
        </p:txBody>
      </p:sp>
      <p:graphicFrame>
        <p:nvGraphicFramePr>
          <p:cNvPr id="29765" name="Object 69"/>
          <p:cNvGraphicFramePr>
            <a:graphicFrameLocks noChangeAspect="1"/>
          </p:cNvGraphicFramePr>
          <p:nvPr/>
        </p:nvGraphicFramePr>
        <p:xfrm>
          <a:off x="5772150" y="4271963"/>
          <a:ext cx="1223963" cy="525462"/>
        </p:xfrm>
        <a:graphic>
          <a:graphicData uri="http://schemas.openxmlformats.org/presentationml/2006/ole">
            <mc:AlternateContent xmlns:mc="http://schemas.openxmlformats.org/markup-compatibility/2006">
              <mc:Choice xmlns:v="urn:schemas-microsoft-com:vml" Requires="v">
                <p:oleObj spid="_x0000_s29804" name="Equation" r:id="rId22" imgW="914400" imgH="393480" progId="Equation.DSMT4">
                  <p:embed/>
                </p:oleObj>
              </mc:Choice>
              <mc:Fallback>
                <p:oleObj name="Equation" r:id="rId22" imgW="914400" imgH="393480" progId="Equation.DSMT4">
                  <p:embed/>
                  <p:pic>
                    <p:nvPicPr>
                      <p:cNvPr id="0" name="Object 6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72150" y="4271963"/>
                        <a:ext cx="1223963" cy="525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66" name="Object 70"/>
          <p:cNvGraphicFramePr>
            <a:graphicFrameLocks noChangeAspect="1"/>
          </p:cNvGraphicFramePr>
          <p:nvPr/>
        </p:nvGraphicFramePr>
        <p:xfrm>
          <a:off x="7804150" y="4271963"/>
          <a:ext cx="952500" cy="525462"/>
        </p:xfrm>
        <a:graphic>
          <a:graphicData uri="http://schemas.openxmlformats.org/presentationml/2006/ole">
            <mc:AlternateContent xmlns:mc="http://schemas.openxmlformats.org/markup-compatibility/2006">
              <mc:Choice xmlns:v="urn:schemas-microsoft-com:vml" Requires="v">
                <p:oleObj spid="_x0000_s29805" name="Equation" r:id="rId24" imgW="711000" imgH="393480" progId="Equation.DSMT4">
                  <p:embed/>
                </p:oleObj>
              </mc:Choice>
              <mc:Fallback>
                <p:oleObj name="Equation" r:id="rId24" imgW="711000" imgH="393480" progId="Equation.DSMT4">
                  <p:embed/>
                  <p:pic>
                    <p:nvPicPr>
                      <p:cNvPr id="0" name="Object 70"/>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804150" y="4271963"/>
                        <a:ext cx="952500" cy="525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67" name="Object 71"/>
          <p:cNvGraphicFramePr>
            <a:graphicFrameLocks noChangeAspect="1"/>
          </p:cNvGraphicFramePr>
          <p:nvPr/>
        </p:nvGraphicFramePr>
        <p:xfrm>
          <a:off x="6011863" y="4868863"/>
          <a:ext cx="612775" cy="525462"/>
        </p:xfrm>
        <a:graphic>
          <a:graphicData uri="http://schemas.openxmlformats.org/presentationml/2006/ole">
            <mc:AlternateContent xmlns:mc="http://schemas.openxmlformats.org/markup-compatibility/2006">
              <mc:Choice xmlns:v="urn:schemas-microsoft-com:vml" Requires="v">
                <p:oleObj spid="_x0000_s29806" name="Equation" r:id="rId26" imgW="457200" imgH="393480" progId="Equation.DSMT4">
                  <p:embed/>
                </p:oleObj>
              </mc:Choice>
              <mc:Fallback>
                <p:oleObj name="Equation" r:id="rId26" imgW="457200" imgH="393480" progId="Equation.DSMT4">
                  <p:embed/>
                  <p:pic>
                    <p:nvPicPr>
                      <p:cNvPr id="0" name="Object 7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011863" y="4868863"/>
                        <a:ext cx="612775" cy="5254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68" name="Text Box 72"/>
          <p:cNvSpPr txBox="1">
            <a:spLocks noChangeArrowheads="1"/>
          </p:cNvSpPr>
          <p:nvPr/>
        </p:nvSpPr>
        <p:spPr bwMode="auto">
          <a:xfrm>
            <a:off x="7451725" y="4933950"/>
            <a:ext cx="723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Y = 9</a:t>
            </a:r>
          </a:p>
        </p:txBody>
      </p:sp>
      <p:sp>
        <p:nvSpPr>
          <p:cNvPr id="29769" name="Text Box 73"/>
          <p:cNvSpPr txBox="1">
            <a:spLocks noChangeArrowheads="1"/>
          </p:cNvSpPr>
          <p:nvPr/>
        </p:nvSpPr>
        <p:spPr bwMode="auto">
          <a:xfrm>
            <a:off x="7208838" y="4430713"/>
            <a:ext cx="3460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1200">
                <a:sym typeface="Wingdings" pitchFamily="2" charset="2"/>
              </a:rPr>
              <a:t></a:t>
            </a:r>
            <a:endParaRPr lang="es-MX" sz="1200"/>
          </a:p>
        </p:txBody>
      </p:sp>
      <p:sp>
        <p:nvSpPr>
          <p:cNvPr id="29770" name="Text Box 74"/>
          <p:cNvSpPr txBox="1">
            <a:spLocks noChangeArrowheads="1"/>
          </p:cNvSpPr>
          <p:nvPr/>
        </p:nvSpPr>
        <p:spPr bwMode="auto">
          <a:xfrm>
            <a:off x="6848475" y="5014913"/>
            <a:ext cx="3460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1200">
                <a:sym typeface="Wingdings" pitchFamily="2" charset="2"/>
              </a:rPr>
              <a:t></a:t>
            </a:r>
            <a:endParaRPr lang="es-MX" sz="1200"/>
          </a:p>
        </p:txBody>
      </p:sp>
    </p:spTree>
  </p:cSld>
  <p:clrMapOvr>
    <a:masterClrMapping/>
  </p:clrMapOvr>
  <p:transition advClick="0" advTm="36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1000"/>
                                  </p:stCondLst>
                                  <p:iterate type="lt">
                                    <p:tmPct val="50000"/>
                                  </p:iterate>
                                  <p:childTnLst>
                                    <p:set>
                                      <p:cBhvr>
                                        <p:cTn id="6" dur="1" fill="hold">
                                          <p:stCondLst>
                                            <p:cond delay="0"/>
                                          </p:stCondLst>
                                        </p:cTn>
                                        <p:tgtEl>
                                          <p:spTgt spid="29699"/>
                                        </p:tgtEl>
                                        <p:attrNameLst>
                                          <p:attrName>style.visibility</p:attrName>
                                        </p:attrNameLst>
                                      </p:cBhvr>
                                      <p:to>
                                        <p:strVal val="visible"/>
                                      </p:to>
                                    </p:set>
                                    <p:anim calcmode="discrete" valueType="clr">
                                      <p:cBhvr override="childStyle">
                                        <p:cTn id="7" dur="80"/>
                                        <p:tgtEl>
                                          <p:spTgt spid="2969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9699"/>
                                        </p:tgtEl>
                                        <p:attrNameLst>
                                          <p:attrName>fillcolor</p:attrName>
                                        </p:attrNameLst>
                                      </p:cBhvr>
                                      <p:tavLst>
                                        <p:tav tm="0">
                                          <p:val>
                                            <p:clrVal>
                                              <a:schemeClr val="accent2"/>
                                            </p:clrVal>
                                          </p:val>
                                        </p:tav>
                                        <p:tav tm="50000">
                                          <p:val>
                                            <p:clrVal>
                                              <a:schemeClr val="hlink"/>
                                            </p:clrVal>
                                          </p:val>
                                        </p:tav>
                                      </p:tavLst>
                                    </p:anim>
                                    <p:set>
                                      <p:cBhvr>
                                        <p:cTn id="9" dur="80"/>
                                        <p:tgtEl>
                                          <p:spTgt spid="29699"/>
                                        </p:tgtEl>
                                        <p:attrNameLst>
                                          <p:attrName>fill.type</p:attrName>
                                        </p:attrNameLst>
                                      </p:cBhvr>
                                      <p:to>
                                        <p:strVal val="solid"/>
                                      </p:to>
                                    </p:set>
                                  </p:childTnLst>
                                </p:cTn>
                              </p:par>
                            </p:childTnLst>
                          </p:cTn>
                        </p:par>
                        <p:par>
                          <p:cTn id="10" fill="hold" nodeType="afterGroup">
                            <p:stCondLst>
                              <p:cond delay="1360"/>
                            </p:stCondLst>
                            <p:childTnLst>
                              <p:par>
                                <p:cTn id="11" presetID="40" presetClass="entr" presetSubtype="0" fill="hold" nodeType="afterEffect">
                                  <p:stCondLst>
                                    <p:cond delay="1000"/>
                                  </p:stCondLst>
                                  <p:iterate type="lt">
                                    <p:tmPct val="10000"/>
                                  </p:iterate>
                                  <p:childTnLst>
                                    <p:set>
                                      <p:cBhvr>
                                        <p:cTn id="12" dur="1" fill="hold">
                                          <p:stCondLst>
                                            <p:cond delay="0"/>
                                          </p:stCondLst>
                                        </p:cTn>
                                        <p:tgtEl>
                                          <p:spTgt spid="29700">
                                            <p:txEl>
                                              <p:pRg st="0" end="0"/>
                                            </p:txEl>
                                          </p:spTgt>
                                        </p:tgtEl>
                                        <p:attrNameLst>
                                          <p:attrName>style.visibility</p:attrName>
                                        </p:attrNameLst>
                                      </p:cBhvr>
                                      <p:to>
                                        <p:strVal val="visible"/>
                                      </p:to>
                                    </p:set>
                                    <p:animEffect transition="in" filter="fade">
                                      <p:cBhvr>
                                        <p:cTn id="13" dur="1000"/>
                                        <p:tgtEl>
                                          <p:spTgt spid="29700">
                                            <p:txEl>
                                              <p:pRg st="0" end="0"/>
                                            </p:txEl>
                                          </p:spTgt>
                                        </p:tgtEl>
                                      </p:cBhvr>
                                    </p:animEffect>
                                    <p:anim calcmode="lin" valueType="num">
                                      <p:cBhvr>
                                        <p:cTn id="14" dur="1000" fill="hold"/>
                                        <p:tgtEl>
                                          <p:spTgt spid="29700">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29700">
                                            <p:txEl>
                                              <p:pRg st="0" end="0"/>
                                            </p:txEl>
                                          </p:spTgt>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13460"/>
                            </p:stCondLst>
                            <p:childTnLst>
                              <p:par>
                                <p:cTn id="17" presetID="27" presetClass="entr" presetSubtype="0" fill="hold" grpId="0" nodeType="afterEffect">
                                  <p:stCondLst>
                                    <p:cond delay="1000"/>
                                  </p:stCondLst>
                                  <p:iterate type="lt">
                                    <p:tmPct val="50000"/>
                                  </p:iterate>
                                  <p:childTnLst>
                                    <p:set>
                                      <p:cBhvr>
                                        <p:cTn id="18" dur="1" fill="hold">
                                          <p:stCondLst>
                                            <p:cond delay="0"/>
                                          </p:stCondLst>
                                        </p:cTn>
                                        <p:tgtEl>
                                          <p:spTgt spid="29718"/>
                                        </p:tgtEl>
                                        <p:attrNameLst>
                                          <p:attrName>style.visibility</p:attrName>
                                        </p:attrNameLst>
                                      </p:cBhvr>
                                      <p:to>
                                        <p:strVal val="visible"/>
                                      </p:to>
                                    </p:set>
                                    <p:anim calcmode="discrete" valueType="clr">
                                      <p:cBhvr override="childStyle">
                                        <p:cTn id="19" dur="80"/>
                                        <p:tgtEl>
                                          <p:spTgt spid="29718"/>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9718"/>
                                        </p:tgtEl>
                                        <p:attrNameLst>
                                          <p:attrName>fillcolor</p:attrName>
                                        </p:attrNameLst>
                                      </p:cBhvr>
                                      <p:tavLst>
                                        <p:tav tm="0">
                                          <p:val>
                                            <p:clrVal>
                                              <a:schemeClr val="accent2"/>
                                            </p:clrVal>
                                          </p:val>
                                        </p:tav>
                                        <p:tav tm="50000">
                                          <p:val>
                                            <p:clrVal>
                                              <a:schemeClr val="hlink"/>
                                            </p:clrVal>
                                          </p:val>
                                        </p:tav>
                                      </p:tavLst>
                                    </p:anim>
                                    <p:set>
                                      <p:cBhvr>
                                        <p:cTn id="21" dur="80"/>
                                        <p:tgtEl>
                                          <p:spTgt spid="29718"/>
                                        </p:tgtEl>
                                        <p:attrNameLst>
                                          <p:attrName>fill.type</p:attrName>
                                        </p:attrNameLst>
                                      </p:cBhvr>
                                      <p:to>
                                        <p:strVal val="solid"/>
                                      </p:to>
                                    </p:set>
                                  </p:childTnLst>
                                </p:cTn>
                              </p:par>
                            </p:childTnLst>
                          </p:cTn>
                        </p:par>
                        <p:par>
                          <p:cTn id="22" fill="hold" nodeType="afterGroup">
                            <p:stCondLst>
                              <p:cond delay="16180"/>
                            </p:stCondLst>
                            <p:childTnLst>
                              <p:par>
                                <p:cTn id="23" presetID="38" presetClass="entr" presetSubtype="0" accel="50000" fill="hold" grpId="0" nodeType="afterEffect">
                                  <p:stCondLst>
                                    <p:cond delay="1000"/>
                                  </p:stCondLst>
                                  <p:iterate type="lt">
                                    <p:tmPct val="50000"/>
                                  </p:iterate>
                                  <p:childTnLst>
                                    <p:set>
                                      <p:cBhvr>
                                        <p:cTn id="24" dur="1" fill="hold">
                                          <p:stCondLst>
                                            <p:cond delay="0"/>
                                          </p:stCondLst>
                                        </p:cTn>
                                        <p:tgtEl>
                                          <p:spTgt spid="29746"/>
                                        </p:tgtEl>
                                        <p:attrNameLst>
                                          <p:attrName>style.visibility</p:attrName>
                                        </p:attrNameLst>
                                      </p:cBhvr>
                                      <p:to>
                                        <p:strVal val="visible"/>
                                      </p:to>
                                    </p:set>
                                    <p:set>
                                      <p:cBhvr>
                                        <p:cTn id="25" dur="455" fill="hold">
                                          <p:stCondLst>
                                            <p:cond delay="0"/>
                                          </p:stCondLst>
                                        </p:cTn>
                                        <p:tgtEl>
                                          <p:spTgt spid="29746"/>
                                        </p:tgtEl>
                                        <p:attrNameLst>
                                          <p:attrName>style.rotation</p:attrName>
                                        </p:attrNameLst>
                                      </p:cBhvr>
                                      <p:to>
                                        <p:strVal val="-45.0"/>
                                      </p:to>
                                    </p:set>
                                    <p:anim calcmode="lin" valueType="num">
                                      <p:cBhvr>
                                        <p:cTn id="26" dur="455" fill="hold">
                                          <p:stCondLst>
                                            <p:cond delay="455"/>
                                          </p:stCondLst>
                                        </p:cTn>
                                        <p:tgtEl>
                                          <p:spTgt spid="29746"/>
                                        </p:tgtEl>
                                        <p:attrNameLst>
                                          <p:attrName>style.rotation</p:attrName>
                                        </p:attrNameLst>
                                      </p:cBhvr>
                                      <p:tavLst>
                                        <p:tav tm="0">
                                          <p:val>
                                            <p:fltVal val="-45"/>
                                          </p:val>
                                        </p:tav>
                                        <p:tav tm="69900">
                                          <p:val>
                                            <p:fltVal val="45"/>
                                          </p:val>
                                        </p:tav>
                                        <p:tav tm="100000">
                                          <p:val>
                                            <p:fltVal val="0"/>
                                          </p:val>
                                        </p:tav>
                                      </p:tavLst>
                                    </p:anim>
                                    <p:anim calcmode="lin" valueType="num">
                                      <p:cBhvr>
                                        <p:cTn id="27" dur="455" fill="hold">
                                          <p:stCondLst>
                                            <p:cond delay="0"/>
                                          </p:stCondLst>
                                        </p:cTn>
                                        <p:tgtEl>
                                          <p:spTgt spid="29746"/>
                                        </p:tgtEl>
                                        <p:attrNameLst>
                                          <p:attrName>ppt_y</p:attrName>
                                        </p:attrNameLst>
                                      </p:cBhvr>
                                      <p:tavLst>
                                        <p:tav tm="0">
                                          <p:val>
                                            <p:strVal val="#ppt_y-1"/>
                                          </p:val>
                                        </p:tav>
                                        <p:tav tm="100000">
                                          <p:val>
                                            <p:strVal val="#ppt_y-(0.354*#ppt_w-0.172*#ppt_h)"/>
                                          </p:val>
                                        </p:tav>
                                      </p:tavLst>
                                    </p:anim>
                                    <p:anim calcmode="lin" valueType="num">
                                      <p:cBhvr>
                                        <p:cTn id="28" dur="156" decel="50000" autoRev="1" fill="hold">
                                          <p:stCondLst>
                                            <p:cond delay="455"/>
                                          </p:stCondLst>
                                        </p:cTn>
                                        <p:tgtEl>
                                          <p:spTgt spid="29746"/>
                                        </p:tgtEl>
                                        <p:attrNameLst>
                                          <p:attrName>ppt_y</p:attrName>
                                        </p:attrNameLst>
                                      </p:cBhvr>
                                      <p:tavLst>
                                        <p:tav tm="0">
                                          <p:val>
                                            <p:strVal val="#ppt_y-(0.354*#ppt_w-0.172*#ppt_h)"/>
                                          </p:val>
                                        </p:tav>
                                        <p:tav tm="100000">
                                          <p:val>
                                            <p:strVal val="#ppt_y-(0.354*#ppt_w-0.172*#ppt_h)-#ppt_h/2"/>
                                          </p:val>
                                        </p:tav>
                                      </p:tavLst>
                                    </p:anim>
                                    <p:anim calcmode="lin" valueType="num">
                                      <p:cBhvr>
                                        <p:cTn id="29" dur="136" fill="hold">
                                          <p:stCondLst>
                                            <p:cond delay="864"/>
                                          </p:stCondLst>
                                        </p:cTn>
                                        <p:tgtEl>
                                          <p:spTgt spid="29746"/>
                                        </p:tgtEl>
                                        <p:attrNameLst>
                                          <p:attrName>ppt_y</p:attrName>
                                        </p:attrNameLst>
                                      </p:cBhvr>
                                      <p:tavLst>
                                        <p:tav tm="0">
                                          <p:val>
                                            <p:strVal val="#ppt_y-(0.354*#ppt_w-0.172*#ppt_h)"/>
                                          </p:val>
                                        </p:tav>
                                        <p:tav tm="100000">
                                          <p:val>
                                            <p:strVal val="#ppt_y"/>
                                          </p:val>
                                        </p:tav>
                                      </p:tavLst>
                                    </p:anim>
                                  </p:childTnLst>
                                </p:cTn>
                              </p:par>
                            </p:childTnLst>
                          </p:cTn>
                        </p:par>
                        <p:par>
                          <p:cTn id="30" fill="hold" nodeType="afterGroup">
                            <p:stCondLst>
                              <p:cond delay="26180"/>
                            </p:stCondLst>
                            <p:childTnLst>
                              <p:par>
                                <p:cTn id="31" presetID="10" presetClass="entr" presetSubtype="0" fill="hold" nodeType="afterEffect">
                                  <p:stCondLst>
                                    <p:cond delay="1000"/>
                                  </p:stCondLst>
                                  <p:childTnLst>
                                    <p:set>
                                      <p:cBhvr>
                                        <p:cTn id="32" dur="1" fill="hold">
                                          <p:stCondLst>
                                            <p:cond delay="0"/>
                                          </p:stCondLst>
                                        </p:cTn>
                                        <p:tgtEl>
                                          <p:spTgt spid="29751"/>
                                        </p:tgtEl>
                                        <p:attrNameLst>
                                          <p:attrName>style.visibility</p:attrName>
                                        </p:attrNameLst>
                                      </p:cBhvr>
                                      <p:to>
                                        <p:strVal val="visible"/>
                                      </p:to>
                                    </p:set>
                                    <p:animEffect transition="in" filter="fade">
                                      <p:cBhvr>
                                        <p:cTn id="33" dur="2000"/>
                                        <p:tgtEl>
                                          <p:spTgt spid="29751"/>
                                        </p:tgtEl>
                                      </p:cBhvr>
                                    </p:animEffect>
                                  </p:childTnLst>
                                </p:cTn>
                              </p:par>
                            </p:childTnLst>
                          </p:cTn>
                        </p:par>
                        <p:par>
                          <p:cTn id="34" fill="hold" nodeType="afterGroup">
                            <p:stCondLst>
                              <p:cond delay="29180"/>
                            </p:stCondLst>
                            <p:childTnLst>
                              <p:par>
                                <p:cTn id="35" presetID="38" presetClass="entr" presetSubtype="0" accel="50000" fill="hold" grpId="0" nodeType="afterEffect">
                                  <p:stCondLst>
                                    <p:cond delay="1000"/>
                                  </p:stCondLst>
                                  <p:iterate type="lt">
                                    <p:tmPct val="50000"/>
                                  </p:iterate>
                                  <p:childTnLst>
                                    <p:set>
                                      <p:cBhvr>
                                        <p:cTn id="36" dur="1" fill="hold">
                                          <p:stCondLst>
                                            <p:cond delay="0"/>
                                          </p:stCondLst>
                                        </p:cTn>
                                        <p:tgtEl>
                                          <p:spTgt spid="29747"/>
                                        </p:tgtEl>
                                        <p:attrNameLst>
                                          <p:attrName>style.visibility</p:attrName>
                                        </p:attrNameLst>
                                      </p:cBhvr>
                                      <p:to>
                                        <p:strVal val="visible"/>
                                      </p:to>
                                    </p:set>
                                    <p:set>
                                      <p:cBhvr>
                                        <p:cTn id="37" dur="455" fill="hold">
                                          <p:stCondLst>
                                            <p:cond delay="0"/>
                                          </p:stCondLst>
                                        </p:cTn>
                                        <p:tgtEl>
                                          <p:spTgt spid="29747"/>
                                        </p:tgtEl>
                                        <p:attrNameLst>
                                          <p:attrName>style.rotation</p:attrName>
                                        </p:attrNameLst>
                                      </p:cBhvr>
                                      <p:to>
                                        <p:strVal val="-45.0"/>
                                      </p:to>
                                    </p:set>
                                    <p:anim calcmode="lin" valueType="num">
                                      <p:cBhvr>
                                        <p:cTn id="38" dur="455" fill="hold">
                                          <p:stCondLst>
                                            <p:cond delay="455"/>
                                          </p:stCondLst>
                                        </p:cTn>
                                        <p:tgtEl>
                                          <p:spTgt spid="29747"/>
                                        </p:tgtEl>
                                        <p:attrNameLst>
                                          <p:attrName>style.rotation</p:attrName>
                                        </p:attrNameLst>
                                      </p:cBhvr>
                                      <p:tavLst>
                                        <p:tav tm="0">
                                          <p:val>
                                            <p:fltVal val="-45"/>
                                          </p:val>
                                        </p:tav>
                                        <p:tav tm="69900">
                                          <p:val>
                                            <p:fltVal val="45"/>
                                          </p:val>
                                        </p:tav>
                                        <p:tav tm="100000">
                                          <p:val>
                                            <p:fltVal val="0"/>
                                          </p:val>
                                        </p:tav>
                                      </p:tavLst>
                                    </p:anim>
                                    <p:anim calcmode="lin" valueType="num">
                                      <p:cBhvr>
                                        <p:cTn id="39" dur="455" fill="hold">
                                          <p:stCondLst>
                                            <p:cond delay="0"/>
                                          </p:stCondLst>
                                        </p:cTn>
                                        <p:tgtEl>
                                          <p:spTgt spid="29747"/>
                                        </p:tgtEl>
                                        <p:attrNameLst>
                                          <p:attrName>ppt_y</p:attrName>
                                        </p:attrNameLst>
                                      </p:cBhvr>
                                      <p:tavLst>
                                        <p:tav tm="0">
                                          <p:val>
                                            <p:strVal val="#ppt_y-1"/>
                                          </p:val>
                                        </p:tav>
                                        <p:tav tm="100000">
                                          <p:val>
                                            <p:strVal val="#ppt_y-(0.354*#ppt_w-0.172*#ppt_h)"/>
                                          </p:val>
                                        </p:tav>
                                      </p:tavLst>
                                    </p:anim>
                                    <p:anim calcmode="lin" valueType="num">
                                      <p:cBhvr>
                                        <p:cTn id="40" dur="156" decel="50000" autoRev="1" fill="hold">
                                          <p:stCondLst>
                                            <p:cond delay="455"/>
                                          </p:stCondLst>
                                        </p:cTn>
                                        <p:tgtEl>
                                          <p:spTgt spid="29747"/>
                                        </p:tgtEl>
                                        <p:attrNameLst>
                                          <p:attrName>ppt_y</p:attrName>
                                        </p:attrNameLst>
                                      </p:cBhvr>
                                      <p:tavLst>
                                        <p:tav tm="0">
                                          <p:val>
                                            <p:strVal val="#ppt_y-(0.354*#ppt_w-0.172*#ppt_h)"/>
                                          </p:val>
                                        </p:tav>
                                        <p:tav tm="100000">
                                          <p:val>
                                            <p:strVal val="#ppt_y-(0.354*#ppt_w-0.172*#ppt_h)-#ppt_h/2"/>
                                          </p:val>
                                        </p:tav>
                                      </p:tavLst>
                                    </p:anim>
                                    <p:anim calcmode="lin" valueType="num">
                                      <p:cBhvr>
                                        <p:cTn id="41" dur="136" fill="hold">
                                          <p:stCondLst>
                                            <p:cond delay="864"/>
                                          </p:stCondLst>
                                        </p:cTn>
                                        <p:tgtEl>
                                          <p:spTgt spid="29747"/>
                                        </p:tgtEl>
                                        <p:attrNameLst>
                                          <p:attrName>ppt_y</p:attrName>
                                        </p:attrNameLst>
                                      </p:cBhvr>
                                      <p:tavLst>
                                        <p:tav tm="0">
                                          <p:val>
                                            <p:strVal val="#ppt_y-(0.354*#ppt_w-0.172*#ppt_h)"/>
                                          </p:val>
                                        </p:tav>
                                        <p:tav tm="100000">
                                          <p:val>
                                            <p:strVal val="#ppt_y"/>
                                          </p:val>
                                        </p:tav>
                                      </p:tavLst>
                                    </p:anim>
                                  </p:childTnLst>
                                </p:cTn>
                              </p:par>
                            </p:childTnLst>
                          </p:cTn>
                        </p:par>
                        <p:par>
                          <p:cTn id="42" fill="hold" nodeType="afterGroup">
                            <p:stCondLst>
                              <p:cond delay="32680"/>
                            </p:stCondLst>
                            <p:childTnLst>
                              <p:par>
                                <p:cTn id="43" presetID="27" presetClass="entr" presetSubtype="0" fill="hold" grpId="0" nodeType="afterEffect">
                                  <p:stCondLst>
                                    <p:cond delay="1000"/>
                                  </p:stCondLst>
                                  <p:iterate type="lt">
                                    <p:tmPct val="50000"/>
                                  </p:iterate>
                                  <p:childTnLst>
                                    <p:set>
                                      <p:cBhvr>
                                        <p:cTn id="44" dur="1" fill="hold">
                                          <p:stCondLst>
                                            <p:cond delay="0"/>
                                          </p:stCondLst>
                                        </p:cTn>
                                        <p:tgtEl>
                                          <p:spTgt spid="29701"/>
                                        </p:tgtEl>
                                        <p:attrNameLst>
                                          <p:attrName>style.visibility</p:attrName>
                                        </p:attrNameLst>
                                      </p:cBhvr>
                                      <p:to>
                                        <p:strVal val="visible"/>
                                      </p:to>
                                    </p:set>
                                    <p:anim calcmode="discrete" valueType="clr">
                                      <p:cBhvr override="childStyle">
                                        <p:cTn id="45" dur="80"/>
                                        <p:tgtEl>
                                          <p:spTgt spid="29701"/>
                                        </p:tgtEl>
                                        <p:attrNameLst>
                                          <p:attrName>style.color</p:attrName>
                                        </p:attrNameLst>
                                      </p:cBhvr>
                                      <p:tavLst>
                                        <p:tav tm="0">
                                          <p:val>
                                            <p:clrVal>
                                              <a:schemeClr val="accent2"/>
                                            </p:clrVal>
                                          </p:val>
                                        </p:tav>
                                        <p:tav tm="50000">
                                          <p:val>
                                            <p:clrVal>
                                              <a:schemeClr val="hlink"/>
                                            </p:clrVal>
                                          </p:val>
                                        </p:tav>
                                      </p:tavLst>
                                    </p:anim>
                                    <p:anim calcmode="discrete" valueType="clr">
                                      <p:cBhvr>
                                        <p:cTn id="46" dur="80"/>
                                        <p:tgtEl>
                                          <p:spTgt spid="29701"/>
                                        </p:tgtEl>
                                        <p:attrNameLst>
                                          <p:attrName>fillcolor</p:attrName>
                                        </p:attrNameLst>
                                      </p:cBhvr>
                                      <p:tavLst>
                                        <p:tav tm="0">
                                          <p:val>
                                            <p:clrVal>
                                              <a:schemeClr val="accent2"/>
                                            </p:clrVal>
                                          </p:val>
                                        </p:tav>
                                        <p:tav tm="50000">
                                          <p:val>
                                            <p:clrVal>
                                              <a:schemeClr val="hlink"/>
                                            </p:clrVal>
                                          </p:val>
                                        </p:tav>
                                      </p:tavLst>
                                    </p:anim>
                                    <p:set>
                                      <p:cBhvr>
                                        <p:cTn id="47" dur="80"/>
                                        <p:tgtEl>
                                          <p:spTgt spid="29701"/>
                                        </p:tgtEl>
                                        <p:attrNameLst>
                                          <p:attrName>fill.type</p:attrName>
                                        </p:attrNameLst>
                                      </p:cBhvr>
                                      <p:to>
                                        <p:strVal val="solid"/>
                                      </p:to>
                                    </p:set>
                                  </p:childTnLst>
                                </p:cTn>
                              </p:par>
                            </p:childTnLst>
                          </p:cTn>
                        </p:par>
                        <p:par>
                          <p:cTn id="48" fill="hold" nodeType="afterGroup">
                            <p:stCondLst>
                              <p:cond delay="34040"/>
                            </p:stCondLst>
                            <p:childTnLst>
                              <p:par>
                                <p:cTn id="49" presetID="40" presetClass="entr" presetSubtype="0" fill="hold" nodeType="afterEffect">
                                  <p:stCondLst>
                                    <p:cond delay="1000"/>
                                  </p:stCondLst>
                                  <p:iterate type="lt">
                                    <p:tmPct val="10000"/>
                                  </p:iterate>
                                  <p:childTnLst>
                                    <p:set>
                                      <p:cBhvr>
                                        <p:cTn id="50" dur="1" fill="hold">
                                          <p:stCondLst>
                                            <p:cond delay="0"/>
                                          </p:stCondLst>
                                        </p:cTn>
                                        <p:tgtEl>
                                          <p:spTgt spid="29741">
                                            <p:txEl>
                                              <p:pRg st="0" end="0"/>
                                            </p:txEl>
                                          </p:spTgt>
                                        </p:tgtEl>
                                        <p:attrNameLst>
                                          <p:attrName>style.visibility</p:attrName>
                                        </p:attrNameLst>
                                      </p:cBhvr>
                                      <p:to>
                                        <p:strVal val="visible"/>
                                      </p:to>
                                    </p:set>
                                    <p:animEffect transition="in" filter="fade">
                                      <p:cBhvr>
                                        <p:cTn id="51" dur="1000"/>
                                        <p:tgtEl>
                                          <p:spTgt spid="29741">
                                            <p:txEl>
                                              <p:pRg st="0" end="0"/>
                                            </p:txEl>
                                          </p:spTgt>
                                        </p:tgtEl>
                                      </p:cBhvr>
                                    </p:animEffect>
                                    <p:anim calcmode="lin" valueType="num">
                                      <p:cBhvr>
                                        <p:cTn id="52" dur="1000" fill="hold"/>
                                        <p:tgtEl>
                                          <p:spTgt spid="29741">
                                            <p:txEl>
                                              <p:pRg st="0" end="0"/>
                                            </p:txEl>
                                          </p:spTgt>
                                        </p:tgtEl>
                                        <p:attrNameLst>
                                          <p:attrName>ppt_x</p:attrName>
                                        </p:attrNameLst>
                                      </p:cBhvr>
                                      <p:tavLst>
                                        <p:tav tm="0">
                                          <p:val>
                                            <p:strVal val="#ppt_x-.1"/>
                                          </p:val>
                                        </p:tav>
                                        <p:tav tm="100000">
                                          <p:val>
                                            <p:strVal val="#ppt_x"/>
                                          </p:val>
                                        </p:tav>
                                      </p:tavLst>
                                    </p:anim>
                                    <p:anim calcmode="lin" valueType="num">
                                      <p:cBhvr>
                                        <p:cTn id="53" dur="1000" fill="hold"/>
                                        <p:tgtEl>
                                          <p:spTgt spid="29741">
                                            <p:txEl>
                                              <p:pRg st="0" end="0"/>
                                            </p:txEl>
                                          </p:spTgt>
                                        </p:tgtEl>
                                        <p:attrNameLst>
                                          <p:attrName>ppt_y</p:attrName>
                                        </p:attrNameLst>
                                      </p:cBhvr>
                                      <p:tavLst>
                                        <p:tav tm="0">
                                          <p:val>
                                            <p:strVal val="#ppt_y"/>
                                          </p:val>
                                        </p:tav>
                                        <p:tav tm="100000">
                                          <p:val>
                                            <p:strVal val="#ppt_y"/>
                                          </p:val>
                                        </p:tav>
                                      </p:tavLst>
                                    </p:anim>
                                  </p:childTnLst>
                                </p:cTn>
                              </p:par>
                            </p:childTnLst>
                          </p:cTn>
                        </p:par>
                        <p:par>
                          <p:cTn id="54" fill="hold" nodeType="afterGroup">
                            <p:stCondLst>
                              <p:cond delay="48140"/>
                            </p:stCondLst>
                            <p:childTnLst>
                              <p:par>
                                <p:cTn id="55" presetID="10" presetClass="entr" presetSubtype="0" fill="hold" nodeType="afterEffect">
                                  <p:stCondLst>
                                    <p:cond delay="1000"/>
                                  </p:stCondLst>
                                  <p:childTnLst>
                                    <p:set>
                                      <p:cBhvr>
                                        <p:cTn id="56" dur="1" fill="hold">
                                          <p:stCondLst>
                                            <p:cond delay="0"/>
                                          </p:stCondLst>
                                        </p:cTn>
                                        <p:tgtEl>
                                          <p:spTgt spid="29752"/>
                                        </p:tgtEl>
                                        <p:attrNameLst>
                                          <p:attrName>style.visibility</p:attrName>
                                        </p:attrNameLst>
                                      </p:cBhvr>
                                      <p:to>
                                        <p:strVal val="visible"/>
                                      </p:to>
                                    </p:set>
                                    <p:animEffect transition="in" filter="fade">
                                      <p:cBhvr>
                                        <p:cTn id="57" dur="2000"/>
                                        <p:tgtEl>
                                          <p:spTgt spid="29752"/>
                                        </p:tgtEl>
                                      </p:cBhvr>
                                    </p:animEffect>
                                  </p:childTnLst>
                                </p:cTn>
                              </p:par>
                            </p:childTnLst>
                          </p:cTn>
                        </p:par>
                        <p:par>
                          <p:cTn id="58" fill="hold" nodeType="afterGroup">
                            <p:stCondLst>
                              <p:cond delay="51140"/>
                            </p:stCondLst>
                            <p:childTnLst>
                              <p:par>
                                <p:cTn id="59" presetID="27" presetClass="entr" presetSubtype="0" fill="hold" grpId="0" nodeType="afterEffect">
                                  <p:stCondLst>
                                    <p:cond delay="1000"/>
                                  </p:stCondLst>
                                  <p:iterate type="lt">
                                    <p:tmPct val="50000"/>
                                  </p:iterate>
                                  <p:childTnLst>
                                    <p:set>
                                      <p:cBhvr>
                                        <p:cTn id="60" dur="1" fill="hold">
                                          <p:stCondLst>
                                            <p:cond delay="0"/>
                                          </p:stCondLst>
                                        </p:cTn>
                                        <p:tgtEl>
                                          <p:spTgt spid="29703"/>
                                        </p:tgtEl>
                                        <p:attrNameLst>
                                          <p:attrName>style.visibility</p:attrName>
                                        </p:attrNameLst>
                                      </p:cBhvr>
                                      <p:to>
                                        <p:strVal val="visible"/>
                                      </p:to>
                                    </p:set>
                                    <p:anim calcmode="discrete" valueType="clr">
                                      <p:cBhvr override="childStyle">
                                        <p:cTn id="61" dur="80"/>
                                        <p:tgtEl>
                                          <p:spTgt spid="29703"/>
                                        </p:tgtEl>
                                        <p:attrNameLst>
                                          <p:attrName>style.color</p:attrName>
                                        </p:attrNameLst>
                                      </p:cBhvr>
                                      <p:tavLst>
                                        <p:tav tm="0">
                                          <p:val>
                                            <p:clrVal>
                                              <a:schemeClr val="accent2"/>
                                            </p:clrVal>
                                          </p:val>
                                        </p:tav>
                                        <p:tav tm="50000">
                                          <p:val>
                                            <p:clrVal>
                                              <a:schemeClr val="hlink"/>
                                            </p:clrVal>
                                          </p:val>
                                        </p:tav>
                                      </p:tavLst>
                                    </p:anim>
                                    <p:anim calcmode="discrete" valueType="clr">
                                      <p:cBhvr>
                                        <p:cTn id="62" dur="80"/>
                                        <p:tgtEl>
                                          <p:spTgt spid="29703"/>
                                        </p:tgtEl>
                                        <p:attrNameLst>
                                          <p:attrName>fillcolor</p:attrName>
                                        </p:attrNameLst>
                                      </p:cBhvr>
                                      <p:tavLst>
                                        <p:tav tm="0">
                                          <p:val>
                                            <p:clrVal>
                                              <a:schemeClr val="accent2"/>
                                            </p:clrVal>
                                          </p:val>
                                        </p:tav>
                                        <p:tav tm="50000">
                                          <p:val>
                                            <p:clrVal>
                                              <a:schemeClr val="hlink"/>
                                            </p:clrVal>
                                          </p:val>
                                        </p:tav>
                                      </p:tavLst>
                                    </p:anim>
                                    <p:set>
                                      <p:cBhvr>
                                        <p:cTn id="63" dur="80"/>
                                        <p:tgtEl>
                                          <p:spTgt spid="29703"/>
                                        </p:tgtEl>
                                        <p:attrNameLst>
                                          <p:attrName>fill.type</p:attrName>
                                        </p:attrNameLst>
                                      </p:cBhvr>
                                      <p:to>
                                        <p:strVal val="solid"/>
                                      </p:to>
                                    </p:set>
                                  </p:childTnLst>
                                </p:cTn>
                              </p:par>
                            </p:childTnLst>
                          </p:cTn>
                        </p:par>
                        <p:par>
                          <p:cTn id="64" fill="hold" nodeType="afterGroup">
                            <p:stCondLst>
                              <p:cond delay="52500"/>
                            </p:stCondLst>
                            <p:childTnLst>
                              <p:par>
                                <p:cTn id="65" presetID="40" presetClass="entr" presetSubtype="0" fill="hold" grpId="0" nodeType="afterEffect">
                                  <p:stCondLst>
                                    <p:cond delay="1000"/>
                                  </p:stCondLst>
                                  <p:iterate type="lt">
                                    <p:tmPct val="10000"/>
                                  </p:iterate>
                                  <p:childTnLst>
                                    <p:set>
                                      <p:cBhvr>
                                        <p:cTn id="66" dur="1" fill="hold">
                                          <p:stCondLst>
                                            <p:cond delay="0"/>
                                          </p:stCondLst>
                                        </p:cTn>
                                        <p:tgtEl>
                                          <p:spTgt spid="29742"/>
                                        </p:tgtEl>
                                        <p:attrNameLst>
                                          <p:attrName>style.visibility</p:attrName>
                                        </p:attrNameLst>
                                      </p:cBhvr>
                                      <p:to>
                                        <p:strVal val="visible"/>
                                      </p:to>
                                    </p:set>
                                    <p:animEffect transition="in" filter="fade">
                                      <p:cBhvr>
                                        <p:cTn id="67" dur="1000"/>
                                        <p:tgtEl>
                                          <p:spTgt spid="29742"/>
                                        </p:tgtEl>
                                      </p:cBhvr>
                                    </p:animEffect>
                                    <p:anim calcmode="lin" valueType="num">
                                      <p:cBhvr>
                                        <p:cTn id="68" dur="1000" fill="hold"/>
                                        <p:tgtEl>
                                          <p:spTgt spid="29742"/>
                                        </p:tgtEl>
                                        <p:attrNameLst>
                                          <p:attrName>ppt_x</p:attrName>
                                        </p:attrNameLst>
                                      </p:cBhvr>
                                      <p:tavLst>
                                        <p:tav tm="0">
                                          <p:val>
                                            <p:strVal val="#ppt_x-.1"/>
                                          </p:val>
                                        </p:tav>
                                        <p:tav tm="100000">
                                          <p:val>
                                            <p:strVal val="#ppt_x"/>
                                          </p:val>
                                        </p:tav>
                                      </p:tavLst>
                                    </p:anim>
                                    <p:anim calcmode="lin" valueType="num">
                                      <p:cBhvr>
                                        <p:cTn id="69" dur="1000" fill="hold"/>
                                        <p:tgtEl>
                                          <p:spTgt spid="29742"/>
                                        </p:tgtEl>
                                        <p:attrNameLst>
                                          <p:attrName>ppt_y</p:attrName>
                                        </p:attrNameLst>
                                      </p:cBhvr>
                                      <p:tavLst>
                                        <p:tav tm="0">
                                          <p:val>
                                            <p:strVal val="#ppt_y"/>
                                          </p:val>
                                        </p:tav>
                                        <p:tav tm="100000">
                                          <p:val>
                                            <p:strVal val="#ppt_y"/>
                                          </p:val>
                                        </p:tav>
                                      </p:tavLst>
                                    </p:anim>
                                  </p:childTnLst>
                                </p:cTn>
                              </p:par>
                            </p:childTnLst>
                          </p:cTn>
                        </p:par>
                        <p:par>
                          <p:cTn id="70" fill="hold" nodeType="afterGroup">
                            <p:stCondLst>
                              <p:cond delay="64200"/>
                            </p:stCondLst>
                            <p:childTnLst>
                              <p:par>
                                <p:cTn id="71" presetID="10" presetClass="entr" presetSubtype="0" fill="hold" nodeType="afterEffect">
                                  <p:stCondLst>
                                    <p:cond delay="1000"/>
                                  </p:stCondLst>
                                  <p:childTnLst>
                                    <p:set>
                                      <p:cBhvr>
                                        <p:cTn id="72" dur="1" fill="hold">
                                          <p:stCondLst>
                                            <p:cond delay="0"/>
                                          </p:stCondLst>
                                        </p:cTn>
                                        <p:tgtEl>
                                          <p:spTgt spid="29754"/>
                                        </p:tgtEl>
                                        <p:attrNameLst>
                                          <p:attrName>style.visibility</p:attrName>
                                        </p:attrNameLst>
                                      </p:cBhvr>
                                      <p:to>
                                        <p:strVal val="visible"/>
                                      </p:to>
                                    </p:set>
                                    <p:animEffect transition="in" filter="fade">
                                      <p:cBhvr>
                                        <p:cTn id="73" dur="2000"/>
                                        <p:tgtEl>
                                          <p:spTgt spid="29754"/>
                                        </p:tgtEl>
                                      </p:cBhvr>
                                    </p:animEffect>
                                  </p:childTnLst>
                                </p:cTn>
                              </p:par>
                            </p:childTnLst>
                          </p:cTn>
                        </p:par>
                        <p:par>
                          <p:cTn id="74" fill="hold" nodeType="afterGroup">
                            <p:stCondLst>
                              <p:cond delay="67200"/>
                            </p:stCondLst>
                            <p:childTnLst>
                              <p:par>
                                <p:cTn id="75" presetID="10" presetClass="entr" presetSubtype="0" fill="hold" nodeType="afterEffect">
                                  <p:stCondLst>
                                    <p:cond delay="1000"/>
                                  </p:stCondLst>
                                  <p:childTnLst>
                                    <p:set>
                                      <p:cBhvr>
                                        <p:cTn id="76" dur="1" fill="hold">
                                          <p:stCondLst>
                                            <p:cond delay="0"/>
                                          </p:stCondLst>
                                        </p:cTn>
                                        <p:tgtEl>
                                          <p:spTgt spid="29755"/>
                                        </p:tgtEl>
                                        <p:attrNameLst>
                                          <p:attrName>style.visibility</p:attrName>
                                        </p:attrNameLst>
                                      </p:cBhvr>
                                      <p:to>
                                        <p:strVal val="visible"/>
                                      </p:to>
                                    </p:set>
                                    <p:animEffect transition="in" filter="fade">
                                      <p:cBhvr>
                                        <p:cTn id="77" dur="2000"/>
                                        <p:tgtEl>
                                          <p:spTgt spid="29755"/>
                                        </p:tgtEl>
                                      </p:cBhvr>
                                    </p:animEffect>
                                  </p:childTnLst>
                                </p:cTn>
                              </p:par>
                            </p:childTnLst>
                          </p:cTn>
                        </p:par>
                        <p:par>
                          <p:cTn id="78" fill="hold" nodeType="afterGroup">
                            <p:stCondLst>
                              <p:cond delay="70200"/>
                            </p:stCondLst>
                            <p:childTnLst>
                              <p:par>
                                <p:cTn id="79" presetID="38" presetClass="entr" presetSubtype="0" accel="50000" fill="hold" grpId="0" nodeType="afterEffect">
                                  <p:stCondLst>
                                    <p:cond delay="1000"/>
                                  </p:stCondLst>
                                  <p:iterate type="lt">
                                    <p:tmPct val="50000"/>
                                  </p:iterate>
                                  <p:childTnLst>
                                    <p:set>
                                      <p:cBhvr>
                                        <p:cTn id="80" dur="1" fill="hold">
                                          <p:stCondLst>
                                            <p:cond delay="0"/>
                                          </p:stCondLst>
                                        </p:cTn>
                                        <p:tgtEl>
                                          <p:spTgt spid="29760"/>
                                        </p:tgtEl>
                                        <p:attrNameLst>
                                          <p:attrName>style.visibility</p:attrName>
                                        </p:attrNameLst>
                                      </p:cBhvr>
                                      <p:to>
                                        <p:strVal val="visible"/>
                                      </p:to>
                                    </p:set>
                                    <p:set>
                                      <p:cBhvr>
                                        <p:cTn id="81" dur="455" fill="hold">
                                          <p:stCondLst>
                                            <p:cond delay="0"/>
                                          </p:stCondLst>
                                        </p:cTn>
                                        <p:tgtEl>
                                          <p:spTgt spid="29760"/>
                                        </p:tgtEl>
                                        <p:attrNameLst>
                                          <p:attrName>style.rotation</p:attrName>
                                        </p:attrNameLst>
                                      </p:cBhvr>
                                      <p:to>
                                        <p:strVal val="-45.0"/>
                                      </p:to>
                                    </p:set>
                                    <p:anim calcmode="lin" valueType="num">
                                      <p:cBhvr>
                                        <p:cTn id="82" dur="455" fill="hold">
                                          <p:stCondLst>
                                            <p:cond delay="455"/>
                                          </p:stCondLst>
                                        </p:cTn>
                                        <p:tgtEl>
                                          <p:spTgt spid="29760"/>
                                        </p:tgtEl>
                                        <p:attrNameLst>
                                          <p:attrName>style.rotation</p:attrName>
                                        </p:attrNameLst>
                                      </p:cBhvr>
                                      <p:tavLst>
                                        <p:tav tm="0">
                                          <p:val>
                                            <p:fltVal val="-45"/>
                                          </p:val>
                                        </p:tav>
                                        <p:tav tm="69900">
                                          <p:val>
                                            <p:fltVal val="45"/>
                                          </p:val>
                                        </p:tav>
                                        <p:tav tm="100000">
                                          <p:val>
                                            <p:fltVal val="0"/>
                                          </p:val>
                                        </p:tav>
                                      </p:tavLst>
                                    </p:anim>
                                    <p:anim calcmode="lin" valueType="num">
                                      <p:cBhvr>
                                        <p:cTn id="83" dur="455" fill="hold">
                                          <p:stCondLst>
                                            <p:cond delay="0"/>
                                          </p:stCondLst>
                                        </p:cTn>
                                        <p:tgtEl>
                                          <p:spTgt spid="29760"/>
                                        </p:tgtEl>
                                        <p:attrNameLst>
                                          <p:attrName>ppt_y</p:attrName>
                                        </p:attrNameLst>
                                      </p:cBhvr>
                                      <p:tavLst>
                                        <p:tav tm="0">
                                          <p:val>
                                            <p:strVal val="#ppt_y-1"/>
                                          </p:val>
                                        </p:tav>
                                        <p:tav tm="100000">
                                          <p:val>
                                            <p:strVal val="#ppt_y-(0.354*#ppt_w-0.172*#ppt_h)"/>
                                          </p:val>
                                        </p:tav>
                                      </p:tavLst>
                                    </p:anim>
                                    <p:anim calcmode="lin" valueType="num">
                                      <p:cBhvr>
                                        <p:cTn id="84" dur="156" decel="50000" autoRev="1" fill="hold">
                                          <p:stCondLst>
                                            <p:cond delay="455"/>
                                          </p:stCondLst>
                                        </p:cTn>
                                        <p:tgtEl>
                                          <p:spTgt spid="29760"/>
                                        </p:tgtEl>
                                        <p:attrNameLst>
                                          <p:attrName>ppt_y</p:attrName>
                                        </p:attrNameLst>
                                      </p:cBhvr>
                                      <p:tavLst>
                                        <p:tav tm="0">
                                          <p:val>
                                            <p:strVal val="#ppt_y-(0.354*#ppt_w-0.172*#ppt_h)"/>
                                          </p:val>
                                        </p:tav>
                                        <p:tav tm="100000">
                                          <p:val>
                                            <p:strVal val="#ppt_y-(0.354*#ppt_w-0.172*#ppt_h)-#ppt_h/2"/>
                                          </p:val>
                                        </p:tav>
                                      </p:tavLst>
                                    </p:anim>
                                    <p:anim calcmode="lin" valueType="num">
                                      <p:cBhvr>
                                        <p:cTn id="85" dur="136" fill="hold">
                                          <p:stCondLst>
                                            <p:cond delay="864"/>
                                          </p:stCondLst>
                                        </p:cTn>
                                        <p:tgtEl>
                                          <p:spTgt spid="29760"/>
                                        </p:tgtEl>
                                        <p:attrNameLst>
                                          <p:attrName>ppt_y</p:attrName>
                                        </p:attrNameLst>
                                      </p:cBhvr>
                                      <p:tavLst>
                                        <p:tav tm="0">
                                          <p:val>
                                            <p:strVal val="#ppt_y-(0.354*#ppt_w-0.172*#ppt_h)"/>
                                          </p:val>
                                        </p:tav>
                                        <p:tav tm="100000">
                                          <p:val>
                                            <p:strVal val="#ppt_y"/>
                                          </p:val>
                                        </p:tav>
                                      </p:tavLst>
                                    </p:anim>
                                  </p:childTnLst>
                                </p:cTn>
                              </p:par>
                            </p:childTnLst>
                          </p:cTn>
                        </p:par>
                        <p:par>
                          <p:cTn id="86" fill="hold" nodeType="afterGroup">
                            <p:stCondLst>
                              <p:cond delay="72200"/>
                            </p:stCondLst>
                            <p:childTnLst>
                              <p:par>
                                <p:cTn id="87" presetID="10" presetClass="entr" presetSubtype="0" fill="hold" nodeType="afterEffect">
                                  <p:stCondLst>
                                    <p:cond delay="1000"/>
                                  </p:stCondLst>
                                  <p:childTnLst>
                                    <p:set>
                                      <p:cBhvr>
                                        <p:cTn id="88" dur="1" fill="hold">
                                          <p:stCondLst>
                                            <p:cond delay="0"/>
                                          </p:stCondLst>
                                        </p:cTn>
                                        <p:tgtEl>
                                          <p:spTgt spid="29758"/>
                                        </p:tgtEl>
                                        <p:attrNameLst>
                                          <p:attrName>style.visibility</p:attrName>
                                        </p:attrNameLst>
                                      </p:cBhvr>
                                      <p:to>
                                        <p:strVal val="visible"/>
                                      </p:to>
                                    </p:set>
                                    <p:animEffect transition="in" filter="fade">
                                      <p:cBhvr>
                                        <p:cTn id="89" dur="2000"/>
                                        <p:tgtEl>
                                          <p:spTgt spid="29758"/>
                                        </p:tgtEl>
                                      </p:cBhvr>
                                    </p:animEffect>
                                  </p:childTnLst>
                                </p:cTn>
                              </p:par>
                            </p:childTnLst>
                          </p:cTn>
                        </p:par>
                        <p:par>
                          <p:cTn id="90" fill="hold" nodeType="afterGroup">
                            <p:stCondLst>
                              <p:cond delay="75200"/>
                            </p:stCondLst>
                            <p:childTnLst>
                              <p:par>
                                <p:cTn id="91" presetID="10" presetClass="entr" presetSubtype="0" fill="hold" nodeType="afterEffect">
                                  <p:stCondLst>
                                    <p:cond delay="1000"/>
                                  </p:stCondLst>
                                  <p:childTnLst>
                                    <p:set>
                                      <p:cBhvr>
                                        <p:cTn id="92" dur="1" fill="hold">
                                          <p:stCondLst>
                                            <p:cond delay="0"/>
                                          </p:stCondLst>
                                        </p:cTn>
                                        <p:tgtEl>
                                          <p:spTgt spid="29759"/>
                                        </p:tgtEl>
                                        <p:attrNameLst>
                                          <p:attrName>style.visibility</p:attrName>
                                        </p:attrNameLst>
                                      </p:cBhvr>
                                      <p:to>
                                        <p:strVal val="visible"/>
                                      </p:to>
                                    </p:set>
                                    <p:animEffect transition="in" filter="fade">
                                      <p:cBhvr>
                                        <p:cTn id="93" dur="2000"/>
                                        <p:tgtEl>
                                          <p:spTgt spid="29759"/>
                                        </p:tgtEl>
                                      </p:cBhvr>
                                    </p:animEffect>
                                  </p:childTnLst>
                                </p:cTn>
                              </p:par>
                            </p:childTnLst>
                          </p:cTn>
                        </p:par>
                        <p:par>
                          <p:cTn id="94" fill="hold" nodeType="afterGroup">
                            <p:stCondLst>
                              <p:cond delay="78200"/>
                            </p:stCondLst>
                            <p:childTnLst>
                              <p:par>
                                <p:cTn id="95" presetID="38" presetClass="entr" presetSubtype="0" accel="50000" fill="hold" grpId="0" nodeType="afterEffect">
                                  <p:stCondLst>
                                    <p:cond delay="1000"/>
                                  </p:stCondLst>
                                  <p:iterate type="lt">
                                    <p:tmPct val="50000"/>
                                  </p:iterate>
                                  <p:childTnLst>
                                    <p:set>
                                      <p:cBhvr>
                                        <p:cTn id="96" dur="1" fill="hold">
                                          <p:stCondLst>
                                            <p:cond delay="0"/>
                                          </p:stCondLst>
                                        </p:cTn>
                                        <p:tgtEl>
                                          <p:spTgt spid="29761"/>
                                        </p:tgtEl>
                                        <p:attrNameLst>
                                          <p:attrName>style.visibility</p:attrName>
                                        </p:attrNameLst>
                                      </p:cBhvr>
                                      <p:to>
                                        <p:strVal val="visible"/>
                                      </p:to>
                                    </p:set>
                                    <p:set>
                                      <p:cBhvr>
                                        <p:cTn id="97" dur="455" fill="hold">
                                          <p:stCondLst>
                                            <p:cond delay="0"/>
                                          </p:stCondLst>
                                        </p:cTn>
                                        <p:tgtEl>
                                          <p:spTgt spid="29761"/>
                                        </p:tgtEl>
                                        <p:attrNameLst>
                                          <p:attrName>style.rotation</p:attrName>
                                        </p:attrNameLst>
                                      </p:cBhvr>
                                      <p:to>
                                        <p:strVal val="-45.0"/>
                                      </p:to>
                                    </p:set>
                                    <p:anim calcmode="lin" valueType="num">
                                      <p:cBhvr>
                                        <p:cTn id="98" dur="455" fill="hold">
                                          <p:stCondLst>
                                            <p:cond delay="455"/>
                                          </p:stCondLst>
                                        </p:cTn>
                                        <p:tgtEl>
                                          <p:spTgt spid="29761"/>
                                        </p:tgtEl>
                                        <p:attrNameLst>
                                          <p:attrName>style.rotation</p:attrName>
                                        </p:attrNameLst>
                                      </p:cBhvr>
                                      <p:tavLst>
                                        <p:tav tm="0">
                                          <p:val>
                                            <p:fltVal val="-45"/>
                                          </p:val>
                                        </p:tav>
                                        <p:tav tm="69900">
                                          <p:val>
                                            <p:fltVal val="45"/>
                                          </p:val>
                                        </p:tav>
                                        <p:tav tm="100000">
                                          <p:val>
                                            <p:fltVal val="0"/>
                                          </p:val>
                                        </p:tav>
                                      </p:tavLst>
                                    </p:anim>
                                    <p:anim calcmode="lin" valueType="num">
                                      <p:cBhvr>
                                        <p:cTn id="99" dur="455" fill="hold">
                                          <p:stCondLst>
                                            <p:cond delay="0"/>
                                          </p:stCondLst>
                                        </p:cTn>
                                        <p:tgtEl>
                                          <p:spTgt spid="29761"/>
                                        </p:tgtEl>
                                        <p:attrNameLst>
                                          <p:attrName>ppt_y</p:attrName>
                                        </p:attrNameLst>
                                      </p:cBhvr>
                                      <p:tavLst>
                                        <p:tav tm="0">
                                          <p:val>
                                            <p:strVal val="#ppt_y-1"/>
                                          </p:val>
                                        </p:tav>
                                        <p:tav tm="100000">
                                          <p:val>
                                            <p:strVal val="#ppt_y-(0.354*#ppt_w-0.172*#ppt_h)"/>
                                          </p:val>
                                        </p:tav>
                                      </p:tavLst>
                                    </p:anim>
                                    <p:anim calcmode="lin" valueType="num">
                                      <p:cBhvr>
                                        <p:cTn id="100" dur="156" decel="50000" autoRev="1" fill="hold">
                                          <p:stCondLst>
                                            <p:cond delay="455"/>
                                          </p:stCondLst>
                                        </p:cTn>
                                        <p:tgtEl>
                                          <p:spTgt spid="29761"/>
                                        </p:tgtEl>
                                        <p:attrNameLst>
                                          <p:attrName>ppt_y</p:attrName>
                                        </p:attrNameLst>
                                      </p:cBhvr>
                                      <p:tavLst>
                                        <p:tav tm="0">
                                          <p:val>
                                            <p:strVal val="#ppt_y-(0.354*#ppt_w-0.172*#ppt_h)"/>
                                          </p:val>
                                        </p:tav>
                                        <p:tav tm="100000">
                                          <p:val>
                                            <p:strVal val="#ppt_y-(0.354*#ppt_w-0.172*#ppt_h)-#ppt_h/2"/>
                                          </p:val>
                                        </p:tav>
                                      </p:tavLst>
                                    </p:anim>
                                    <p:anim calcmode="lin" valueType="num">
                                      <p:cBhvr>
                                        <p:cTn id="101" dur="136" fill="hold">
                                          <p:stCondLst>
                                            <p:cond delay="864"/>
                                          </p:stCondLst>
                                        </p:cTn>
                                        <p:tgtEl>
                                          <p:spTgt spid="29761"/>
                                        </p:tgtEl>
                                        <p:attrNameLst>
                                          <p:attrName>ppt_y</p:attrName>
                                        </p:attrNameLst>
                                      </p:cBhvr>
                                      <p:tavLst>
                                        <p:tav tm="0">
                                          <p:val>
                                            <p:strVal val="#ppt_y-(0.354*#ppt_w-0.172*#ppt_h)"/>
                                          </p:val>
                                        </p:tav>
                                        <p:tav tm="100000">
                                          <p:val>
                                            <p:strVal val="#ppt_y"/>
                                          </p:val>
                                        </p:tav>
                                      </p:tavLst>
                                    </p:anim>
                                  </p:childTnLst>
                                </p:cTn>
                              </p:par>
                            </p:childTnLst>
                          </p:cTn>
                        </p:par>
                        <p:par>
                          <p:cTn id="102" fill="hold" nodeType="afterGroup">
                            <p:stCondLst>
                              <p:cond delay="80200"/>
                            </p:stCondLst>
                            <p:childTnLst>
                              <p:par>
                                <p:cTn id="103" presetID="10" presetClass="entr" presetSubtype="0" fill="hold" nodeType="afterEffect">
                                  <p:stCondLst>
                                    <p:cond delay="1000"/>
                                  </p:stCondLst>
                                  <p:childTnLst>
                                    <p:set>
                                      <p:cBhvr>
                                        <p:cTn id="104" dur="1" fill="hold">
                                          <p:stCondLst>
                                            <p:cond delay="0"/>
                                          </p:stCondLst>
                                        </p:cTn>
                                        <p:tgtEl>
                                          <p:spTgt spid="29762"/>
                                        </p:tgtEl>
                                        <p:attrNameLst>
                                          <p:attrName>style.visibility</p:attrName>
                                        </p:attrNameLst>
                                      </p:cBhvr>
                                      <p:to>
                                        <p:strVal val="visible"/>
                                      </p:to>
                                    </p:set>
                                    <p:animEffect transition="in" filter="fade">
                                      <p:cBhvr>
                                        <p:cTn id="105" dur="2000"/>
                                        <p:tgtEl>
                                          <p:spTgt spid="29762"/>
                                        </p:tgtEl>
                                      </p:cBhvr>
                                    </p:animEffect>
                                  </p:childTnLst>
                                </p:cTn>
                              </p:par>
                            </p:childTnLst>
                          </p:cTn>
                        </p:par>
                        <p:par>
                          <p:cTn id="106" fill="hold" nodeType="afterGroup">
                            <p:stCondLst>
                              <p:cond delay="83200"/>
                            </p:stCondLst>
                            <p:childTnLst>
                              <p:par>
                                <p:cTn id="107" presetID="38" presetClass="entr" presetSubtype="0" accel="50000" fill="hold" grpId="0" nodeType="afterEffect">
                                  <p:stCondLst>
                                    <p:cond delay="1000"/>
                                  </p:stCondLst>
                                  <p:iterate type="lt">
                                    <p:tmPct val="50000"/>
                                  </p:iterate>
                                  <p:childTnLst>
                                    <p:set>
                                      <p:cBhvr>
                                        <p:cTn id="108" dur="1" fill="hold">
                                          <p:stCondLst>
                                            <p:cond delay="0"/>
                                          </p:stCondLst>
                                        </p:cTn>
                                        <p:tgtEl>
                                          <p:spTgt spid="29763"/>
                                        </p:tgtEl>
                                        <p:attrNameLst>
                                          <p:attrName>style.visibility</p:attrName>
                                        </p:attrNameLst>
                                      </p:cBhvr>
                                      <p:to>
                                        <p:strVal val="visible"/>
                                      </p:to>
                                    </p:set>
                                    <p:set>
                                      <p:cBhvr>
                                        <p:cTn id="109" dur="455" fill="hold">
                                          <p:stCondLst>
                                            <p:cond delay="0"/>
                                          </p:stCondLst>
                                        </p:cTn>
                                        <p:tgtEl>
                                          <p:spTgt spid="29763"/>
                                        </p:tgtEl>
                                        <p:attrNameLst>
                                          <p:attrName>style.rotation</p:attrName>
                                        </p:attrNameLst>
                                      </p:cBhvr>
                                      <p:to>
                                        <p:strVal val="-45.0"/>
                                      </p:to>
                                    </p:set>
                                    <p:anim calcmode="lin" valueType="num">
                                      <p:cBhvr>
                                        <p:cTn id="110" dur="455" fill="hold">
                                          <p:stCondLst>
                                            <p:cond delay="455"/>
                                          </p:stCondLst>
                                        </p:cTn>
                                        <p:tgtEl>
                                          <p:spTgt spid="29763"/>
                                        </p:tgtEl>
                                        <p:attrNameLst>
                                          <p:attrName>style.rotation</p:attrName>
                                        </p:attrNameLst>
                                      </p:cBhvr>
                                      <p:tavLst>
                                        <p:tav tm="0">
                                          <p:val>
                                            <p:fltVal val="-45"/>
                                          </p:val>
                                        </p:tav>
                                        <p:tav tm="69900">
                                          <p:val>
                                            <p:fltVal val="45"/>
                                          </p:val>
                                        </p:tav>
                                        <p:tav tm="100000">
                                          <p:val>
                                            <p:fltVal val="0"/>
                                          </p:val>
                                        </p:tav>
                                      </p:tavLst>
                                    </p:anim>
                                    <p:anim calcmode="lin" valueType="num">
                                      <p:cBhvr>
                                        <p:cTn id="111" dur="455" fill="hold">
                                          <p:stCondLst>
                                            <p:cond delay="0"/>
                                          </p:stCondLst>
                                        </p:cTn>
                                        <p:tgtEl>
                                          <p:spTgt spid="29763"/>
                                        </p:tgtEl>
                                        <p:attrNameLst>
                                          <p:attrName>ppt_y</p:attrName>
                                        </p:attrNameLst>
                                      </p:cBhvr>
                                      <p:tavLst>
                                        <p:tav tm="0">
                                          <p:val>
                                            <p:strVal val="#ppt_y-1"/>
                                          </p:val>
                                        </p:tav>
                                        <p:tav tm="100000">
                                          <p:val>
                                            <p:strVal val="#ppt_y-(0.354*#ppt_w-0.172*#ppt_h)"/>
                                          </p:val>
                                        </p:tav>
                                      </p:tavLst>
                                    </p:anim>
                                    <p:anim calcmode="lin" valueType="num">
                                      <p:cBhvr>
                                        <p:cTn id="112" dur="156" decel="50000" autoRev="1" fill="hold">
                                          <p:stCondLst>
                                            <p:cond delay="455"/>
                                          </p:stCondLst>
                                        </p:cTn>
                                        <p:tgtEl>
                                          <p:spTgt spid="29763"/>
                                        </p:tgtEl>
                                        <p:attrNameLst>
                                          <p:attrName>ppt_y</p:attrName>
                                        </p:attrNameLst>
                                      </p:cBhvr>
                                      <p:tavLst>
                                        <p:tav tm="0">
                                          <p:val>
                                            <p:strVal val="#ppt_y-(0.354*#ppt_w-0.172*#ppt_h)"/>
                                          </p:val>
                                        </p:tav>
                                        <p:tav tm="100000">
                                          <p:val>
                                            <p:strVal val="#ppt_y-(0.354*#ppt_w-0.172*#ppt_h)-#ppt_h/2"/>
                                          </p:val>
                                        </p:tav>
                                      </p:tavLst>
                                    </p:anim>
                                    <p:anim calcmode="lin" valueType="num">
                                      <p:cBhvr>
                                        <p:cTn id="113" dur="136" fill="hold">
                                          <p:stCondLst>
                                            <p:cond delay="864"/>
                                          </p:stCondLst>
                                        </p:cTn>
                                        <p:tgtEl>
                                          <p:spTgt spid="29763"/>
                                        </p:tgtEl>
                                        <p:attrNameLst>
                                          <p:attrName>ppt_y</p:attrName>
                                        </p:attrNameLst>
                                      </p:cBhvr>
                                      <p:tavLst>
                                        <p:tav tm="0">
                                          <p:val>
                                            <p:strVal val="#ppt_y-(0.354*#ppt_w-0.172*#ppt_h)"/>
                                          </p:val>
                                        </p:tav>
                                        <p:tav tm="100000">
                                          <p:val>
                                            <p:strVal val="#ppt_y"/>
                                          </p:val>
                                        </p:tav>
                                      </p:tavLst>
                                    </p:anim>
                                  </p:childTnLst>
                                </p:cTn>
                              </p:par>
                            </p:childTnLst>
                          </p:cTn>
                        </p:par>
                        <p:par>
                          <p:cTn id="114" fill="hold" nodeType="afterGroup">
                            <p:stCondLst>
                              <p:cond delay="85200"/>
                            </p:stCondLst>
                            <p:childTnLst>
                              <p:par>
                                <p:cTn id="115" presetID="38" presetClass="entr" presetSubtype="0" accel="50000" fill="hold" nodeType="afterEffect">
                                  <p:stCondLst>
                                    <p:cond delay="1000"/>
                                  </p:stCondLst>
                                  <p:iterate type="lt">
                                    <p:tmPct val="50000"/>
                                  </p:iterate>
                                  <p:childTnLst>
                                    <p:set>
                                      <p:cBhvr>
                                        <p:cTn id="116" dur="1" fill="hold">
                                          <p:stCondLst>
                                            <p:cond delay="0"/>
                                          </p:stCondLst>
                                        </p:cTn>
                                        <p:tgtEl>
                                          <p:spTgt spid="29764">
                                            <p:txEl>
                                              <p:pRg st="0" end="0"/>
                                            </p:txEl>
                                          </p:spTgt>
                                        </p:tgtEl>
                                        <p:attrNameLst>
                                          <p:attrName>style.visibility</p:attrName>
                                        </p:attrNameLst>
                                      </p:cBhvr>
                                      <p:to>
                                        <p:strVal val="visible"/>
                                      </p:to>
                                    </p:set>
                                    <p:set>
                                      <p:cBhvr>
                                        <p:cTn id="117" dur="455" fill="hold">
                                          <p:stCondLst>
                                            <p:cond delay="0"/>
                                          </p:stCondLst>
                                        </p:cTn>
                                        <p:tgtEl>
                                          <p:spTgt spid="29764">
                                            <p:txEl>
                                              <p:pRg st="0" end="0"/>
                                            </p:txEl>
                                          </p:spTgt>
                                        </p:tgtEl>
                                        <p:attrNameLst>
                                          <p:attrName>style.rotation</p:attrName>
                                        </p:attrNameLst>
                                      </p:cBhvr>
                                      <p:to>
                                        <p:strVal val="-45.0"/>
                                      </p:to>
                                    </p:set>
                                    <p:anim calcmode="lin" valueType="num">
                                      <p:cBhvr>
                                        <p:cTn id="118" dur="455" fill="hold">
                                          <p:stCondLst>
                                            <p:cond delay="455"/>
                                          </p:stCondLst>
                                        </p:cTn>
                                        <p:tgtEl>
                                          <p:spTgt spid="29764">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19" dur="455" fill="hold">
                                          <p:stCondLst>
                                            <p:cond delay="0"/>
                                          </p:stCondLst>
                                        </p:cTn>
                                        <p:tgtEl>
                                          <p:spTgt spid="29764">
                                            <p:txEl>
                                              <p:pRg st="0" end="0"/>
                                            </p:txEl>
                                          </p:spTgt>
                                        </p:tgtEl>
                                        <p:attrNameLst>
                                          <p:attrName>ppt_y</p:attrName>
                                        </p:attrNameLst>
                                      </p:cBhvr>
                                      <p:tavLst>
                                        <p:tav tm="0">
                                          <p:val>
                                            <p:strVal val="#ppt_y-1"/>
                                          </p:val>
                                        </p:tav>
                                        <p:tav tm="100000">
                                          <p:val>
                                            <p:strVal val="#ppt_y-(0.354*#ppt_w-0.172*#ppt_h)"/>
                                          </p:val>
                                        </p:tav>
                                      </p:tavLst>
                                    </p:anim>
                                    <p:anim calcmode="lin" valueType="num">
                                      <p:cBhvr>
                                        <p:cTn id="120" dur="156" decel="50000" autoRev="1" fill="hold">
                                          <p:stCondLst>
                                            <p:cond delay="455"/>
                                          </p:stCondLst>
                                        </p:cTn>
                                        <p:tgtEl>
                                          <p:spTgt spid="29764">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21" dur="136" fill="hold">
                                          <p:stCondLst>
                                            <p:cond delay="864"/>
                                          </p:stCondLst>
                                        </p:cTn>
                                        <p:tgtEl>
                                          <p:spTgt spid="29764">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22" fill="hold" nodeType="afterGroup">
                            <p:stCondLst>
                              <p:cond delay="88700"/>
                            </p:stCondLst>
                            <p:childTnLst>
                              <p:par>
                                <p:cTn id="123" presetID="27" presetClass="entr" presetSubtype="0" fill="hold" grpId="0" nodeType="afterEffect">
                                  <p:stCondLst>
                                    <p:cond delay="1000"/>
                                  </p:stCondLst>
                                  <p:iterate type="lt">
                                    <p:tmPct val="50000"/>
                                  </p:iterate>
                                  <p:childTnLst>
                                    <p:set>
                                      <p:cBhvr>
                                        <p:cTn id="124" dur="1" fill="hold">
                                          <p:stCondLst>
                                            <p:cond delay="0"/>
                                          </p:stCondLst>
                                        </p:cTn>
                                        <p:tgtEl>
                                          <p:spTgt spid="29705"/>
                                        </p:tgtEl>
                                        <p:attrNameLst>
                                          <p:attrName>style.visibility</p:attrName>
                                        </p:attrNameLst>
                                      </p:cBhvr>
                                      <p:to>
                                        <p:strVal val="visible"/>
                                      </p:to>
                                    </p:set>
                                    <p:anim calcmode="discrete" valueType="clr">
                                      <p:cBhvr override="childStyle">
                                        <p:cTn id="125" dur="80"/>
                                        <p:tgtEl>
                                          <p:spTgt spid="29705"/>
                                        </p:tgtEl>
                                        <p:attrNameLst>
                                          <p:attrName>style.color</p:attrName>
                                        </p:attrNameLst>
                                      </p:cBhvr>
                                      <p:tavLst>
                                        <p:tav tm="0">
                                          <p:val>
                                            <p:clrVal>
                                              <a:schemeClr val="accent2"/>
                                            </p:clrVal>
                                          </p:val>
                                        </p:tav>
                                        <p:tav tm="50000">
                                          <p:val>
                                            <p:clrVal>
                                              <a:schemeClr val="hlink"/>
                                            </p:clrVal>
                                          </p:val>
                                        </p:tav>
                                      </p:tavLst>
                                    </p:anim>
                                    <p:anim calcmode="discrete" valueType="clr">
                                      <p:cBhvr>
                                        <p:cTn id="126" dur="80"/>
                                        <p:tgtEl>
                                          <p:spTgt spid="29705"/>
                                        </p:tgtEl>
                                        <p:attrNameLst>
                                          <p:attrName>fillcolor</p:attrName>
                                        </p:attrNameLst>
                                      </p:cBhvr>
                                      <p:tavLst>
                                        <p:tav tm="0">
                                          <p:val>
                                            <p:clrVal>
                                              <a:schemeClr val="accent2"/>
                                            </p:clrVal>
                                          </p:val>
                                        </p:tav>
                                        <p:tav tm="50000">
                                          <p:val>
                                            <p:clrVal>
                                              <a:schemeClr val="hlink"/>
                                            </p:clrVal>
                                          </p:val>
                                        </p:tav>
                                      </p:tavLst>
                                    </p:anim>
                                    <p:set>
                                      <p:cBhvr>
                                        <p:cTn id="127" dur="80"/>
                                        <p:tgtEl>
                                          <p:spTgt spid="29705"/>
                                        </p:tgtEl>
                                        <p:attrNameLst>
                                          <p:attrName>fill.type</p:attrName>
                                        </p:attrNameLst>
                                      </p:cBhvr>
                                      <p:to>
                                        <p:strVal val="solid"/>
                                      </p:to>
                                    </p:set>
                                  </p:childTnLst>
                                </p:cTn>
                              </p:par>
                            </p:childTnLst>
                          </p:cTn>
                        </p:par>
                        <p:par>
                          <p:cTn id="128" fill="hold" nodeType="afterGroup">
                            <p:stCondLst>
                              <p:cond delay="90060"/>
                            </p:stCondLst>
                            <p:childTnLst>
                              <p:par>
                                <p:cTn id="129" presetID="40" presetClass="entr" presetSubtype="0" fill="hold" nodeType="afterEffect">
                                  <p:stCondLst>
                                    <p:cond delay="1000"/>
                                  </p:stCondLst>
                                  <p:iterate type="lt">
                                    <p:tmPct val="10000"/>
                                  </p:iterate>
                                  <p:childTnLst>
                                    <p:set>
                                      <p:cBhvr>
                                        <p:cTn id="130" dur="1" fill="hold">
                                          <p:stCondLst>
                                            <p:cond delay="0"/>
                                          </p:stCondLst>
                                        </p:cTn>
                                        <p:tgtEl>
                                          <p:spTgt spid="29743">
                                            <p:txEl>
                                              <p:pRg st="0" end="0"/>
                                            </p:txEl>
                                          </p:spTgt>
                                        </p:tgtEl>
                                        <p:attrNameLst>
                                          <p:attrName>style.visibility</p:attrName>
                                        </p:attrNameLst>
                                      </p:cBhvr>
                                      <p:to>
                                        <p:strVal val="visible"/>
                                      </p:to>
                                    </p:set>
                                    <p:animEffect transition="in" filter="fade">
                                      <p:cBhvr>
                                        <p:cTn id="131" dur="1000"/>
                                        <p:tgtEl>
                                          <p:spTgt spid="29743">
                                            <p:txEl>
                                              <p:pRg st="0" end="0"/>
                                            </p:txEl>
                                          </p:spTgt>
                                        </p:tgtEl>
                                      </p:cBhvr>
                                    </p:animEffect>
                                    <p:anim calcmode="lin" valueType="num">
                                      <p:cBhvr>
                                        <p:cTn id="132" dur="1000" fill="hold"/>
                                        <p:tgtEl>
                                          <p:spTgt spid="29743">
                                            <p:txEl>
                                              <p:pRg st="0" end="0"/>
                                            </p:txEl>
                                          </p:spTgt>
                                        </p:tgtEl>
                                        <p:attrNameLst>
                                          <p:attrName>ppt_x</p:attrName>
                                        </p:attrNameLst>
                                      </p:cBhvr>
                                      <p:tavLst>
                                        <p:tav tm="0">
                                          <p:val>
                                            <p:strVal val="#ppt_x-.1"/>
                                          </p:val>
                                        </p:tav>
                                        <p:tav tm="100000">
                                          <p:val>
                                            <p:strVal val="#ppt_x"/>
                                          </p:val>
                                        </p:tav>
                                      </p:tavLst>
                                    </p:anim>
                                    <p:anim calcmode="lin" valueType="num">
                                      <p:cBhvr>
                                        <p:cTn id="133" dur="1000" fill="hold"/>
                                        <p:tgtEl>
                                          <p:spTgt spid="29743">
                                            <p:txEl>
                                              <p:pRg st="0" end="0"/>
                                            </p:txEl>
                                          </p:spTgt>
                                        </p:tgtEl>
                                        <p:attrNameLst>
                                          <p:attrName>ppt_y</p:attrName>
                                        </p:attrNameLst>
                                      </p:cBhvr>
                                      <p:tavLst>
                                        <p:tav tm="0">
                                          <p:val>
                                            <p:strVal val="#ppt_y"/>
                                          </p:val>
                                        </p:tav>
                                        <p:tav tm="100000">
                                          <p:val>
                                            <p:strVal val="#ppt_y"/>
                                          </p:val>
                                        </p:tav>
                                      </p:tavLst>
                                    </p:anim>
                                  </p:childTnLst>
                                </p:cTn>
                              </p:par>
                            </p:childTnLst>
                          </p:cTn>
                        </p:par>
                        <p:par>
                          <p:cTn id="134" fill="hold" nodeType="afterGroup">
                            <p:stCondLst>
                              <p:cond delay="99260"/>
                            </p:stCondLst>
                            <p:childTnLst>
                              <p:par>
                                <p:cTn id="135" presetID="10" presetClass="entr" presetSubtype="0" fill="hold" nodeType="afterEffect">
                                  <p:stCondLst>
                                    <p:cond delay="1000"/>
                                  </p:stCondLst>
                                  <p:childTnLst>
                                    <p:set>
                                      <p:cBhvr>
                                        <p:cTn id="136" dur="1" fill="hold">
                                          <p:stCondLst>
                                            <p:cond delay="0"/>
                                          </p:stCondLst>
                                        </p:cTn>
                                        <p:tgtEl>
                                          <p:spTgt spid="29765"/>
                                        </p:tgtEl>
                                        <p:attrNameLst>
                                          <p:attrName>style.visibility</p:attrName>
                                        </p:attrNameLst>
                                      </p:cBhvr>
                                      <p:to>
                                        <p:strVal val="visible"/>
                                      </p:to>
                                    </p:set>
                                    <p:animEffect transition="in" filter="fade">
                                      <p:cBhvr>
                                        <p:cTn id="137" dur="2000"/>
                                        <p:tgtEl>
                                          <p:spTgt spid="29765"/>
                                        </p:tgtEl>
                                      </p:cBhvr>
                                    </p:animEffect>
                                  </p:childTnLst>
                                </p:cTn>
                              </p:par>
                            </p:childTnLst>
                          </p:cTn>
                        </p:par>
                        <p:par>
                          <p:cTn id="138" fill="hold" nodeType="afterGroup">
                            <p:stCondLst>
                              <p:cond delay="102260"/>
                            </p:stCondLst>
                            <p:childTnLst>
                              <p:par>
                                <p:cTn id="139" presetID="27" presetClass="entr" presetSubtype="0" fill="hold" grpId="0" nodeType="afterEffect">
                                  <p:stCondLst>
                                    <p:cond delay="1000"/>
                                  </p:stCondLst>
                                  <p:iterate type="lt">
                                    <p:tmPct val="50000"/>
                                  </p:iterate>
                                  <p:childTnLst>
                                    <p:set>
                                      <p:cBhvr>
                                        <p:cTn id="140" dur="1" fill="hold">
                                          <p:stCondLst>
                                            <p:cond delay="0"/>
                                          </p:stCondLst>
                                        </p:cTn>
                                        <p:tgtEl>
                                          <p:spTgt spid="29707"/>
                                        </p:tgtEl>
                                        <p:attrNameLst>
                                          <p:attrName>style.visibility</p:attrName>
                                        </p:attrNameLst>
                                      </p:cBhvr>
                                      <p:to>
                                        <p:strVal val="visible"/>
                                      </p:to>
                                    </p:set>
                                    <p:anim calcmode="discrete" valueType="clr">
                                      <p:cBhvr override="childStyle">
                                        <p:cTn id="141" dur="80"/>
                                        <p:tgtEl>
                                          <p:spTgt spid="29707"/>
                                        </p:tgtEl>
                                        <p:attrNameLst>
                                          <p:attrName>style.color</p:attrName>
                                        </p:attrNameLst>
                                      </p:cBhvr>
                                      <p:tavLst>
                                        <p:tav tm="0">
                                          <p:val>
                                            <p:clrVal>
                                              <a:schemeClr val="accent2"/>
                                            </p:clrVal>
                                          </p:val>
                                        </p:tav>
                                        <p:tav tm="50000">
                                          <p:val>
                                            <p:clrVal>
                                              <a:schemeClr val="hlink"/>
                                            </p:clrVal>
                                          </p:val>
                                        </p:tav>
                                      </p:tavLst>
                                    </p:anim>
                                    <p:anim calcmode="discrete" valueType="clr">
                                      <p:cBhvr>
                                        <p:cTn id="142" dur="80"/>
                                        <p:tgtEl>
                                          <p:spTgt spid="29707"/>
                                        </p:tgtEl>
                                        <p:attrNameLst>
                                          <p:attrName>fillcolor</p:attrName>
                                        </p:attrNameLst>
                                      </p:cBhvr>
                                      <p:tavLst>
                                        <p:tav tm="0">
                                          <p:val>
                                            <p:clrVal>
                                              <a:schemeClr val="accent2"/>
                                            </p:clrVal>
                                          </p:val>
                                        </p:tav>
                                        <p:tav tm="50000">
                                          <p:val>
                                            <p:clrVal>
                                              <a:schemeClr val="hlink"/>
                                            </p:clrVal>
                                          </p:val>
                                        </p:tav>
                                      </p:tavLst>
                                    </p:anim>
                                    <p:set>
                                      <p:cBhvr>
                                        <p:cTn id="143" dur="80"/>
                                        <p:tgtEl>
                                          <p:spTgt spid="29707"/>
                                        </p:tgtEl>
                                        <p:attrNameLst>
                                          <p:attrName>fill.type</p:attrName>
                                        </p:attrNameLst>
                                      </p:cBhvr>
                                      <p:to>
                                        <p:strVal val="solid"/>
                                      </p:to>
                                    </p:set>
                                  </p:childTnLst>
                                </p:cTn>
                              </p:par>
                            </p:childTnLst>
                          </p:cTn>
                        </p:par>
                        <p:par>
                          <p:cTn id="144" fill="hold" nodeType="afterGroup">
                            <p:stCondLst>
                              <p:cond delay="103620"/>
                            </p:stCondLst>
                            <p:childTnLst>
                              <p:par>
                                <p:cTn id="145" presetID="40" presetClass="entr" presetSubtype="0" fill="hold" grpId="0" nodeType="afterEffect">
                                  <p:stCondLst>
                                    <p:cond delay="1000"/>
                                  </p:stCondLst>
                                  <p:iterate type="lt">
                                    <p:tmPct val="10000"/>
                                  </p:iterate>
                                  <p:childTnLst>
                                    <p:set>
                                      <p:cBhvr>
                                        <p:cTn id="146" dur="1" fill="hold">
                                          <p:stCondLst>
                                            <p:cond delay="0"/>
                                          </p:stCondLst>
                                        </p:cTn>
                                        <p:tgtEl>
                                          <p:spTgt spid="29744"/>
                                        </p:tgtEl>
                                        <p:attrNameLst>
                                          <p:attrName>style.visibility</p:attrName>
                                        </p:attrNameLst>
                                      </p:cBhvr>
                                      <p:to>
                                        <p:strVal val="visible"/>
                                      </p:to>
                                    </p:set>
                                    <p:animEffect transition="in" filter="fade">
                                      <p:cBhvr>
                                        <p:cTn id="147" dur="1000"/>
                                        <p:tgtEl>
                                          <p:spTgt spid="29744"/>
                                        </p:tgtEl>
                                      </p:cBhvr>
                                    </p:animEffect>
                                    <p:anim calcmode="lin" valueType="num">
                                      <p:cBhvr>
                                        <p:cTn id="148" dur="1000" fill="hold"/>
                                        <p:tgtEl>
                                          <p:spTgt spid="29744"/>
                                        </p:tgtEl>
                                        <p:attrNameLst>
                                          <p:attrName>ppt_x</p:attrName>
                                        </p:attrNameLst>
                                      </p:cBhvr>
                                      <p:tavLst>
                                        <p:tav tm="0">
                                          <p:val>
                                            <p:strVal val="#ppt_x-.1"/>
                                          </p:val>
                                        </p:tav>
                                        <p:tav tm="100000">
                                          <p:val>
                                            <p:strVal val="#ppt_x"/>
                                          </p:val>
                                        </p:tav>
                                      </p:tavLst>
                                    </p:anim>
                                    <p:anim calcmode="lin" valueType="num">
                                      <p:cBhvr>
                                        <p:cTn id="149" dur="1000" fill="hold"/>
                                        <p:tgtEl>
                                          <p:spTgt spid="29744"/>
                                        </p:tgtEl>
                                        <p:attrNameLst>
                                          <p:attrName>ppt_y</p:attrName>
                                        </p:attrNameLst>
                                      </p:cBhvr>
                                      <p:tavLst>
                                        <p:tav tm="0">
                                          <p:val>
                                            <p:strVal val="#ppt_y"/>
                                          </p:val>
                                        </p:tav>
                                        <p:tav tm="100000">
                                          <p:val>
                                            <p:strVal val="#ppt_y"/>
                                          </p:val>
                                        </p:tav>
                                      </p:tavLst>
                                    </p:anim>
                                  </p:childTnLst>
                                </p:cTn>
                              </p:par>
                            </p:childTnLst>
                          </p:cTn>
                        </p:par>
                        <p:par>
                          <p:cTn id="150" fill="hold" nodeType="afterGroup">
                            <p:stCondLst>
                              <p:cond delay="117020"/>
                            </p:stCondLst>
                            <p:childTnLst>
                              <p:par>
                                <p:cTn id="151" presetID="38" presetClass="entr" presetSubtype="0" accel="50000" fill="hold" nodeType="afterEffect">
                                  <p:stCondLst>
                                    <p:cond delay="1000"/>
                                  </p:stCondLst>
                                  <p:iterate type="lt">
                                    <p:tmPct val="50000"/>
                                  </p:iterate>
                                  <p:childTnLst>
                                    <p:set>
                                      <p:cBhvr>
                                        <p:cTn id="152" dur="1" fill="hold">
                                          <p:stCondLst>
                                            <p:cond delay="0"/>
                                          </p:stCondLst>
                                        </p:cTn>
                                        <p:tgtEl>
                                          <p:spTgt spid="29769">
                                            <p:txEl>
                                              <p:pRg st="0" end="0"/>
                                            </p:txEl>
                                          </p:spTgt>
                                        </p:tgtEl>
                                        <p:attrNameLst>
                                          <p:attrName>style.visibility</p:attrName>
                                        </p:attrNameLst>
                                      </p:cBhvr>
                                      <p:to>
                                        <p:strVal val="visible"/>
                                      </p:to>
                                    </p:set>
                                    <p:set>
                                      <p:cBhvr>
                                        <p:cTn id="153" dur="455" fill="hold">
                                          <p:stCondLst>
                                            <p:cond delay="0"/>
                                          </p:stCondLst>
                                        </p:cTn>
                                        <p:tgtEl>
                                          <p:spTgt spid="29769">
                                            <p:txEl>
                                              <p:pRg st="0" end="0"/>
                                            </p:txEl>
                                          </p:spTgt>
                                        </p:tgtEl>
                                        <p:attrNameLst>
                                          <p:attrName>style.rotation</p:attrName>
                                        </p:attrNameLst>
                                      </p:cBhvr>
                                      <p:to>
                                        <p:strVal val="-45.0"/>
                                      </p:to>
                                    </p:set>
                                    <p:anim calcmode="lin" valueType="num">
                                      <p:cBhvr>
                                        <p:cTn id="154" dur="455" fill="hold">
                                          <p:stCondLst>
                                            <p:cond delay="455"/>
                                          </p:stCondLst>
                                        </p:cTn>
                                        <p:tgtEl>
                                          <p:spTgt spid="29769">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55" dur="455" fill="hold">
                                          <p:stCondLst>
                                            <p:cond delay="0"/>
                                          </p:stCondLst>
                                        </p:cTn>
                                        <p:tgtEl>
                                          <p:spTgt spid="29769">
                                            <p:txEl>
                                              <p:pRg st="0" end="0"/>
                                            </p:txEl>
                                          </p:spTgt>
                                        </p:tgtEl>
                                        <p:attrNameLst>
                                          <p:attrName>ppt_y</p:attrName>
                                        </p:attrNameLst>
                                      </p:cBhvr>
                                      <p:tavLst>
                                        <p:tav tm="0">
                                          <p:val>
                                            <p:strVal val="#ppt_y-1"/>
                                          </p:val>
                                        </p:tav>
                                        <p:tav tm="100000">
                                          <p:val>
                                            <p:strVal val="#ppt_y-(0.354*#ppt_w-0.172*#ppt_h)"/>
                                          </p:val>
                                        </p:tav>
                                      </p:tavLst>
                                    </p:anim>
                                    <p:anim calcmode="lin" valueType="num">
                                      <p:cBhvr>
                                        <p:cTn id="156" dur="156" decel="50000" autoRev="1" fill="hold">
                                          <p:stCondLst>
                                            <p:cond delay="455"/>
                                          </p:stCondLst>
                                        </p:cTn>
                                        <p:tgtEl>
                                          <p:spTgt spid="29769">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57" dur="136" fill="hold">
                                          <p:stCondLst>
                                            <p:cond delay="864"/>
                                          </p:stCondLst>
                                        </p:cTn>
                                        <p:tgtEl>
                                          <p:spTgt spid="29769">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158" fill="hold" nodeType="afterGroup">
                            <p:stCondLst>
                              <p:cond delay="119020"/>
                            </p:stCondLst>
                            <p:childTnLst>
                              <p:par>
                                <p:cTn id="159" presetID="10" presetClass="entr" presetSubtype="0" fill="hold" nodeType="afterEffect">
                                  <p:stCondLst>
                                    <p:cond delay="1000"/>
                                  </p:stCondLst>
                                  <p:childTnLst>
                                    <p:set>
                                      <p:cBhvr>
                                        <p:cTn id="160" dur="1" fill="hold">
                                          <p:stCondLst>
                                            <p:cond delay="0"/>
                                          </p:stCondLst>
                                        </p:cTn>
                                        <p:tgtEl>
                                          <p:spTgt spid="29766"/>
                                        </p:tgtEl>
                                        <p:attrNameLst>
                                          <p:attrName>style.visibility</p:attrName>
                                        </p:attrNameLst>
                                      </p:cBhvr>
                                      <p:to>
                                        <p:strVal val="visible"/>
                                      </p:to>
                                    </p:set>
                                    <p:animEffect transition="in" filter="fade">
                                      <p:cBhvr>
                                        <p:cTn id="161" dur="2000"/>
                                        <p:tgtEl>
                                          <p:spTgt spid="29766"/>
                                        </p:tgtEl>
                                      </p:cBhvr>
                                    </p:animEffect>
                                  </p:childTnLst>
                                </p:cTn>
                              </p:par>
                            </p:childTnLst>
                          </p:cTn>
                        </p:par>
                        <p:par>
                          <p:cTn id="162" fill="hold" nodeType="afterGroup">
                            <p:stCondLst>
                              <p:cond delay="122020"/>
                            </p:stCondLst>
                            <p:childTnLst>
                              <p:par>
                                <p:cTn id="163" presetID="10" presetClass="entr" presetSubtype="0" fill="hold" nodeType="afterEffect">
                                  <p:stCondLst>
                                    <p:cond delay="1000"/>
                                  </p:stCondLst>
                                  <p:childTnLst>
                                    <p:set>
                                      <p:cBhvr>
                                        <p:cTn id="164" dur="1" fill="hold">
                                          <p:stCondLst>
                                            <p:cond delay="0"/>
                                          </p:stCondLst>
                                        </p:cTn>
                                        <p:tgtEl>
                                          <p:spTgt spid="29767"/>
                                        </p:tgtEl>
                                        <p:attrNameLst>
                                          <p:attrName>style.visibility</p:attrName>
                                        </p:attrNameLst>
                                      </p:cBhvr>
                                      <p:to>
                                        <p:strVal val="visible"/>
                                      </p:to>
                                    </p:set>
                                    <p:animEffect transition="in" filter="fade">
                                      <p:cBhvr>
                                        <p:cTn id="165" dur="2000"/>
                                        <p:tgtEl>
                                          <p:spTgt spid="29767"/>
                                        </p:tgtEl>
                                      </p:cBhvr>
                                    </p:animEffect>
                                  </p:childTnLst>
                                </p:cTn>
                              </p:par>
                            </p:childTnLst>
                          </p:cTn>
                        </p:par>
                        <p:par>
                          <p:cTn id="166" fill="hold" nodeType="afterGroup">
                            <p:stCondLst>
                              <p:cond delay="125020"/>
                            </p:stCondLst>
                            <p:childTnLst>
                              <p:par>
                                <p:cTn id="167" presetID="38" presetClass="entr" presetSubtype="0" accel="50000" fill="hold" grpId="0" nodeType="afterEffect">
                                  <p:stCondLst>
                                    <p:cond delay="1000"/>
                                  </p:stCondLst>
                                  <p:iterate type="lt">
                                    <p:tmPct val="50000"/>
                                  </p:iterate>
                                  <p:childTnLst>
                                    <p:set>
                                      <p:cBhvr>
                                        <p:cTn id="168" dur="1" fill="hold">
                                          <p:stCondLst>
                                            <p:cond delay="0"/>
                                          </p:stCondLst>
                                        </p:cTn>
                                        <p:tgtEl>
                                          <p:spTgt spid="29770"/>
                                        </p:tgtEl>
                                        <p:attrNameLst>
                                          <p:attrName>style.visibility</p:attrName>
                                        </p:attrNameLst>
                                      </p:cBhvr>
                                      <p:to>
                                        <p:strVal val="visible"/>
                                      </p:to>
                                    </p:set>
                                    <p:set>
                                      <p:cBhvr>
                                        <p:cTn id="169" dur="455" fill="hold">
                                          <p:stCondLst>
                                            <p:cond delay="0"/>
                                          </p:stCondLst>
                                        </p:cTn>
                                        <p:tgtEl>
                                          <p:spTgt spid="29770"/>
                                        </p:tgtEl>
                                        <p:attrNameLst>
                                          <p:attrName>style.rotation</p:attrName>
                                        </p:attrNameLst>
                                      </p:cBhvr>
                                      <p:to>
                                        <p:strVal val="-45.0"/>
                                      </p:to>
                                    </p:set>
                                    <p:anim calcmode="lin" valueType="num">
                                      <p:cBhvr>
                                        <p:cTn id="170" dur="455" fill="hold">
                                          <p:stCondLst>
                                            <p:cond delay="455"/>
                                          </p:stCondLst>
                                        </p:cTn>
                                        <p:tgtEl>
                                          <p:spTgt spid="29770"/>
                                        </p:tgtEl>
                                        <p:attrNameLst>
                                          <p:attrName>style.rotation</p:attrName>
                                        </p:attrNameLst>
                                      </p:cBhvr>
                                      <p:tavLst>
                                        <p:tav tm="0">
                                          <p:val>
                                            <p:fltVal val="-45"/>
                                          </p:val>
                                        </p:tav>
                                        <p:tav tm="69900">
                                          <p:val>
                                            <p:fltVal val="45"/>
                                          </p:val>
                                        </p:tav>
                                        <p:tav tm="100000">
                                          <p:val>
                                            <p:fltVal val="0"/>
                                          </p:val>
                                        </p:tav>
                                      </p:tavLst>
                                    </p:anim>
                                    <p:anim calcmode="lin" valueType="num">
                                      <p:cBhvr>
                                        <p:cTn id="171" dur="455" fill="hold">
                                          <p:stCondLst>
                                            <p:cond delay="0"/>
                                          </p:stCondLst>
                                        </p:cTn>
                                        <p:tgtEl>
                                          <p:spTgt spid="29770"/>
                                        </p:tgtEl>
                                        <p:attrNameLst>
                                          <p:attrName>ppt_y</p:attrName>
                                        </p:attrNameLst>
                                      </p:cBhvr>
                                      <p:tavLst>
                                        <p:tav tm="0">
                                          <p:val>
                                            <p:strVal val="#ppt_y-1"/>
                                          </p:val>
                                        </p:tav>
                                        <p:tav tm="100000">
                                          <p:val>
                                            <p:strVal val="#ppt_y-(0.354*#ppt_w-0.172*#ppt_h)"/>
                                          </p:val>
                                        </p:tav>
                                      </p:tavLst>
                                    </p:anim>
                                    <p:anim calcmode="lin" valueType="num">
                                      <p:cBhvr>
                                        <p:cTn id="172" dur="156" decel="50000" autoRev="1" fill="hold">
                                          <p:stCondLst>
                                            <p:cond delay="455"/>
                                          </p:stCondLst>
                                        </p:cTn>
                                        <p:tgtEl>
                                          <p:spTgt spid="29770"/>
                                        </p:tgtEl>
                                        <p:attrNameLst>
                                          <p:attrName>ppt_y</p:attrName>
                                        </p:attrNameLst>
                                      </p:cBhvr>
                                      <p:tavLst>
                                        <p:tav tm="0">
                                          <p:val>
                                            <p:strVal val="#ppt_y-(0.354*#ppt_w-0.172*#ppt_h)"/>
                                          </p:val>
                                        </p:tav>
                                        <p:tav tm="100000">
                                          <p:val>
                                            <p:strVal val="#ppt_y-(0.354*#ppt_w-0.172*#ppt_h)-#ppt_h/2"/>
                                          </p:val>
                                        </p:tav>
                                      </p:tavLst>
                                    </p:anim>
                                    <p:anim calcmode="lin" valueType="num">
                                      <p:cBhvr>
                                        <p:cTn id="173" dur="136" fill="hold">
                                          <p:stCondLst>
                                            <p:cond delay="864"/>
                                          </p:stCondLst>
                                        </p:cTn>
                                        <p:tgtEl>
                                          <p:spTgt spid="29770"/>
                                        </p:tgtEl>
                                        <p:attrNameLst>
                                          <p:attrName>ppt_y</p:attrName>
                                        </p:attrNameLst>
                                      </p:cBhvr>
                                      <p:tavLst>
                                        <p:tav tm="0">
                                          <p:val>
                                            <p:strVal val="#ppt_y-(0.354*#ppt_w-0.172*#ppt_h)"/>
                                          </p:val>
                                        </p:tav>
                                        <p:tav tm="100000">
                                          <p:val>
                                            <p:strVal val="#ppt_y"/>
                                          </p:val>
                                        </p:tav>
                                      </p:tavLst>
                                    </p:anim>
                                  </p:childTnLst>
                                </p:cTn>
                              </p:par>
                            </p:childTnLst>
                          </p:cTn>
                        </p:par>
                        <p:par>
                          <p:cTn id="174" fill="hold" nodeType="afterGroup">
                            <p:stCondLst>
                              <p:cond delay="127020"/>
                            </p:stCondLst>
                            <p:childTnLst>
                              <p:par>
                                <p:cTn id="175" presetID="38" presetClass="entr" presetSubtype="0" accel="50000" fill="hold" grpId="0" nodeType="afterEffect">
                                  <p:stCondLst>
                                    <p:cond delay="1000"/>
                                  </p:stCondLst>
                                  <p:iterate type="lt">
                                    <p:tmPct val="50000"/>
                                  </p:iterate>
                                  <p:childTnLst>
                                    <p:set>
                                      <p:cBhvr>
                                        <p:cTn id="176" dur="1" fill="hold">
                                          <p:stCondLst>
                                            <p:cond delay="0"/>
                                          </p:stCondLst>
                                        </p:cTn>
                                        <p:tgtEl>
                                          <p:spTgt spid="29768"/>
                                        </p:tgtEl>
                                        <p:attrNameLst>
                                          <p:attrName>style.visibility</p:attrName>
                                        </p:attrNameLst>
                                      </p:cBhvr>
                                      <p:to>
                                        <p:strVal val="visible"/>
                                      </p:to>
                                    </p:set>
                                    <p:set>
                                      <p:cBhvr>
                                        <p:cTn id="177" dur="455" fill="hold">
                                          <p:stCondLst>
                                            <p:cond delay="0"/>
                                          </p:stCondLst>
                                        </p:cTn>
                                        <p:tgtEl>
                                          <p:spTgt spid="29768"/>
                                        </p:tgtEl>
                                        <p:attrNameLst>
                                          <p:attrName>style.rotation</p:attrName>
                                        </p:attrNameLst>
                                      </p:cBhvr>
                                      <p:to>
                                        <p:strVal val="-45.0"/>
                                      </p:to>
                                    </p:set>
                                    <p:anim calcmode="lin" valueType="num">
                                      <p:cBhvr>
                                        <p:cTn id="178" dur="455" fill="hold">
                                          <p:stCondLst>
                                            <p:cond delay="455"/>
                                          </p:stCondLst>
                                        </p:cTn>
                                        <p:tgtEl>
                                          <p:spTgt spid="29768"/>
                                        </p:tgtEl>
                                        <p:attrNameLst>
                                          <p:attrName>style.rotation</p:attrName>
                                        </p:attrNameLst>
                                      </p:cBhvr>
                                      <p:tavLst>
                                        <p:tav tm="0">
                                          <p:val>
                                            <p:fltVal val="-45"/>
                                          </p:val>
                                        </p:tav>
                                        <p:tav tm="69900">
                                          <p:val>
                                            <p:fltVal val="45"/>
                                          </p:val>
                                        </p:tav>
                                        <p:tav tm="100000">
                                          <p:val>
                                            <p:fltVal val="0"/>
                                          </p:val>
                                        </p:tav>
                                      </p:tavLst>
                                    </p:anim>
                                    <p:anim calcmode="lin" valueType="num">
                                      <p:cBhvr>
                                        <p:cTn id="179" dur="455" fill="hold">
                                          <p:stCondLst>
                                            <p:cond delay="0"/>
                                          </p:stCondLst>
                                        </p:cTn>
                                        <p:tgtEl>
                                          <p:spTgt spid="29768"/>
                                        </p:tgtEl>
                                        <p:attrNameLst>
                                          <p:attrName>ppt_y</p:attrName>
                                        </p:attrNameLst>
                                      </p:cBhvr>
                                      <p:tavLst>
                                        <p:tav tm="0">
                                          <p:val>
                                            <p:strVal val="#ppt_y-1"/>
                                          </p:val>
                                        </p:tav>
                                        <p:tav tm="100000">
                                          <p:val>
                                            <p:strVal val="#ppt_y-(0.354*#ppt_w-0.172*#ppt_h)"/>
                                          </p:val>
                                        </p:tav>
                                      </p:tavLst>
                                    </p:anim>
                                    <p:anim calcmode="lin" valueType="num">
                                      <p:cBhvr>
                                        <p:cTn id="180" dur="156" decel="50000" autoRev="1" fill="hold">
                                          <p:stCondLst>
                                            <p:cond delay="455"/>
                                          </p:stCondLst>
                                        </p:cTn>
                                        <p:tgtEl>
                                          <p:spTgt spid="29768"/>
                                        </p:tgtEl>
                                        <p:attrNameLst>
                                          <p:attrName>ppt_y</p:attrName>
                                        </p:attrNameLst>
                                      </p:cBhvr>
                                      <p:tavLst>
                                        <p:tav tm="0">
                                          <p:val>
                                            <p:strVal val="#ppt_y-(0.354*#ppt_w-0.172*#ppt_h)"/>
                                          </p:val>
                                        </p:tav>
                                        <p:tav tm="100000">
                                          <p:val>
                                            <p:strVal val="#ppt_y-(0.354*#ppt_w-0.172*#ppt_h)-#ppt_h/2"/>
                                          </p:val>
                                        </p:tav>
                                      </p:tavLst>
                                    </p:anim>
                                    <p:anim calcmode="lin" valueType="num">
                                      <p:cBhvr>
                                        <p:cTn id="181" dur="136" fill="hold">
                                          <p:stCondLst>
                                            <p:cond delay="864"/>
                                          </p:stCondLst>
                                        </p:cTn>
                                        <p:tgtEl>
                                          <p:spTgt spid="29768"/>
                                        </p:tgtEl>
                                        <p:attrNameLst>
                                          <p:attrName>ppt_y</p:attrName>
                                        </p:attrNameLst>
                                      </p:cBhvr>
                                      <p:tavLst>
                                        <p:tav tm="0">
                                          <p:val>
                                            <p:strVal val="#ppt_y-(0.354*#ppt_w-0.172*#ppt_h)"/>
                                          </p:val>
                                        </p:tav>
                                        <p:tav tm="100000">
                                          <p:val>
                                            <p:strVal val="#ppt_y"/>
                                          </p:val>
                                        </p:tav>
                                      </p:tavLst>
                                    </p:anim>
                                  </p:childTnLst>
                                </p:cTn>
                              </p:par>
                            </p:childTnLst>
                          </p:cTn>
                        </p:par>
                        <p:par>
                          <p:cTn id="182" fill="hold" nodeType="afterGroup">
                            <p:stCondLst>
                              <p:cond delay="130020"/>
                            </p:stCondLst>
                            <p:childTnLst>
                              <p:par>
                                <p:cTn id="183" presetID="10" presetClass="entr" presetSubtype="0" fill="hold" nodeType="afterEffect">
                                  <p:stCondLst>
                                    <p:cond delay="1000"/>
                                  </p:stCondLst>
                                  <p:childTnLst>
                                    <p:set>
                                      <p:cBhvr>
                                        <p:cTn id="184" dur="1" fill="hold">
                                          <p:stCondLst>
                                            <p:cond delay="0"/>
                                          </p:stCondLst>
                                        </p:cTn>
                                        <p:tgtEl>
                                          <p:spTgt spid="29737"/>
                                        </p:tgtEl>
                                        <p:attrNameLst>
                                          <p:attrName>style.visibility</p:attrName>
                                        </p:attrNameLst>
                                      </p:cBhvr>
                                      <p:to>
                                        <p:strVal val="visible"/>
                                      </p:to>
                                    </p:set>
                                    <p:animEffect transition="in" filter="fade">
                                      <p:cBhvr>
                                        <p:cTn id="185" dur="2000"/>
                                        <p:tgtEl>
                                          <p:spTgt spid="29737"/>
                                        </p:tgtEl>
                                      </p:cBhvr>
                                    </p:animEffect>
                                  </p:childTnLst>
                                </p:cTn>
                              </p:par>
                            </p:childTnLst>
                          </p:cTn>
                        </p:par>
                        <p:par>
                          <p:cTn id="186" fill="hold" nodeType="afterGroup">
                            <p:stCondLst>
                              <p:cond delay="133020"/>
                            </p:stCondLst>
                            <p:childTnLst>
                              <p:par>
                                <p:cTn id="187" presetID="38" presetClass="entr" presetSubtype="0" accel="50000" fill="hold" grpId="0" nodeType="afterEffect">
                                  <p:stCondLst>
                                    <p:cond delay="1000"/>
                                  </p:stCondLst>
                                  <p:iterate type="lt">
                                    <p:tmPct val="50000"/>
                                  </p:iterate>
                                  <p:childTnLst>
                                    <p:set>
                                      <p:cBhvr>
                                        <p:cTn id="188" dur="1" fill="hold">
                                          <p:stCondLst>
                                            <p:cond delay="0"/>
                                          </p:stCondLst>
                                        </p:cTn>
                                        <p:tgtEl>
                                          <p:spTgt spid="29738"/>
                                        </p:tgtEl>
                                        <p:attrNameLst>
                                          <p:attrName>style.visibility</p:attrName>
                                        </p:attrNameLst>
                                      </p:cBhvr>
                                      <p:to>
                                        <p:strVal val="visible"/>
                                      </p:to>
                                    </p:set>
                                    <p:set>
                                      <p:cBhvr>
                                        <p:cTn id="189" dur="455" fill="hold">
                                          <p:stCondLst>
                                            <p:cond delay="0"/>
                                          </p:stCondLst>
                                        </p:cTn>
                                        <p:tgtEl>
                                          <p:spTgt spid="29738"/>
                                        </p:tgtEl>
                                        <p:attrNameLst>
                                          <p:attrName>style.rotation</p:attrName>
                                        </p:attrNameLst>
                                      </p:cBhvr>
                                      <p:to>
                                        <p:strVal val="-45.0"/>
                                      </p:to>
                                    </p:set>
                                    <p:anim calcmode="lin" valueType="num">
                                      <p:cBhvr>
                                        <p:cTn id="190" dur="455" fill="hold">
                                          <p:stCondLst>
                                            <p:cond delay="455"/>
                                          </p:stCondLst>
                                        </p:cTn>
                                        <p:tgtEl>
                                          <p:spTgt spid="29738"/>
                                        </p:tgtEl>
                                        <p:attrNameLst>
                                          <p:attrName>style.rotation</p:attrName>
                                        </p:attrNameLst>
                                      </p:cBhvr>
                                      <p:tavLst>
                                        <p:tav tm="0">
                                          <p:val>
                                            <p:fltVal val="-45"/>
                                          </p:val>
                                        </p:tav>
                                        <p:tav tm="69900">
                                          <p:val>
                                            <p:fltVal val="45"/>
                                          </p:val>
                                        </p:tav>
                                        <p:tav tm="100000">
                                          <p:val>
                                            <p:fltVal val="0"/>
                                          </p:val>
                                        </p:tav>
                                      </p:tavLst>
                                    </p:anim>
                                    <p:anim calcmode="lin" valueType="num">
                                      <p:cBhvr>
                                        <p:cTn id="191" dur="455" fill="hold">
                                          <p:stCondLst>
                                            <p:cond delay="0"/>
                                          </p:stCondLst>
                                        </p:cTn>
                                        <p:tgtEl>
                                          <p:spTgt spid="29738"/>
                                        </p:tgtEl>
                                        <p:attrNameLst>
                                          <p:attrName>ppt_y</p:attrName>
                                        </p:attrNameLst>
                                      </p:cBhvr>
                                      <p:tavLst>
                                        <p:tav tm="0">
                                          <p:val>
                                            <p:strVal val="#ppt_y-1"/>
                                          </p:val>
                                        </p:tav>
                                        <p:tav tm="100000">
                                          <p:val>
                                            <p:strVal val="#ppt_y-(0.354*#ppt_w-0.172*#ppt_h)"/>
                                          </p:val>
                                        </p:tav>
                                      </p:tavLst>
                                    </p:anim>
                                    <p:anim calcmode="lin" valueType="num">
                                      <p:cBhvr>
                                        <p:cTn id="192" dur="156" decel="50000" autoRev="1" fill="hold">
                                          <p:stCondLst>
                                            <p:cond delay="455"/>
                                          </p:stCondLst>
                                        </p:cTn>
                                        <p:tgtEl>
                                          <p:spTgt spid="29738"/>
                                        </p:tgtEl>
                                        <p:attrNameLst>
                                          <p:attrName>ppt_y</p:attrName>
                                        </p:attrNameLst>
                                      </p:cBhvr>
                                      <p:tavLst>
                                        <p:tav tm="0">
                                          <p:val>
                                            <p:strVal val="#ppt_y-(0.354*#ppt_w-0.172*#ppt_h)"/>
                                          </p:val>
                                        </p:tav>
                                        <p:tav tm="100000">
                                          <p:val>
                                            <p:strVal val="#ppt_y-(0.354*#ppt_w-0.172*#ppt_h)-#ppt_h/2"/>
                                          </p:val>
                                        </p:tav>
                                      </p:tavLst>
                                    </p:anim>
                                    <p:anim calcmode="lin" valueType="num">
                                      <p:cBhvr>
                                        <p:cTn id="193" dur="136" fill="hold">
                                          <p:stCondLst>
                                            <p:cond delay="864"/>
                                          </p:stCondLst>
                                        </p:cTn>
                                        <p:tgtEl>
                                          <p:spTgt spid="29738"/>
                                        </p:tgtEl>
                                        <p:attrNameLst>
                                          <p:attrName>ppt_y</p:attrName>
                                        </p:attrNameLst>
                                      </p:cBhvr>
                                      <p:tavLst>
                                        <p:tav tm="0">
                                          <p:val>
                                            <p:strVal val="#ppt_y-(0.354*#ppt_w-0.172*#ppt_h)"/>
                                          </p:val>
                                        </p:tav>
                                        <p:tav tm="100000">
                                          <p:val>
                                            <p:strVal val="#ppt_y"/>
                                          </p:val>
                                        </p:tav>
                                      </p:tavLst>
                                    </p:anim>
                                  </p:childTnLst>
                                </p:cTn>
                              </p:par>
                            </p:childTnLst>
                          </p:cTn>
                        </p:par>
                        <p:par>
                          <p:cTn id="194" fill="hold" nodeType="afterGroup">
                            <p:stCondLst>
                              <p:cond delay="136520"/>
                            </p:stCondLst>
                            <p:childTnLst>
                              <p:par>
                                <p:cTn id="195" presetID="10" presetClass="entr" presetSubtype="0" fill="hold" nodeType="afterEffect">
                                  <p:stCondLst>
                                    <p:cond delay="1000"/>
                                  </p:stCondLst>
                                  <p:childTnLst>
                                    <p:set>
                                      <p:cBhvr>
                                        <p:cTn id="196" dur="1" fill="hold">
                                          <p:stCondLst>
                                            <p:cond delay="0"/>
                                          </p:stCondLst>
                                        </p:cTn>
                                        <p:tgtEl>
                                          <p:spTgt spid="29739"/>
                                        </p:tgtEl>
                                        <p:attrNameLst>
                                          <p:attrName>style.visibility</p:attrName>
                                        </p:attrNameLst>
                                      </p:cBhvr>
                                      <p:to>
                                        <p:strVal val="visible"/>
                                      </p:to>
                                    </p:set>
                                    <p:animEffect transition="in" filter="fade">
                                      <p:cBhvr>
                                        <p:cTn id="197" dur="2000"/>
                                        <p:tgtEl>
                                          <p:spTgt spid="29739"/>
                                        </p:tgtEl>
                                      </p:cBhvr>
                                    </p:animEffect>
                                  </p:childTnLst>
                                </p:cTn>
                              </p:par>
                            </p:childTnLst>
                          </p:cTn>
                        </p:par>
                        <p:par>
                          <p:cTn id="198" fill="hold" nodeType="afterGroup">
                            <p:stCondLst>
                              <p:cond delay="139520"/>
                            </p:stCondLst>
                            <p:childTnLst>
                              <p:par>
                                <p:cTn id="199" presetID="38" presetClass="entr" presetSubtype="0" accel="50000" fill="hold" grpId="0" nodeType="afterEffect">
                                  <p:stCondLst>
                                    <p:cond delay="1000"/>
                                  </p:stCondLst>
                                  <p:iterate type="lt">
                                    <p:tmPct val="50000"/>
                                  </p:iterate>
                                  <p:childTnLst>
                                    <p:set>
                                      <p:cBhvr>
                                        <p:cTn id="200" dur="1" fill="hold">
                                          <p:stCondLst>
                                            <p:cond delay="0"/>
                                          </p:stCondLst>
                                        </p:cTn>
                                        <p:tgtEl>
                                          <p:spTgt spid="29740"/>
                                        </p:tgtEl>
                                        <p:attrNameLst>
                                          <p:attrName>style.visibility</p:attrName>
                                        </p:attrNameLst>
                                      </p:cBhvr>
                                      <p:to>
                                        <p:strVal val="visible"/>
                                      </p:to>
                                    </p:set>
                                    <p:set>
                                      <p:cBhvr>
                                        <p:cTn id="201" dur="455" fill="hold">
                                          <p:stCondLst>
                                            <p:cond delay="0"/>
                                          </p:stCondLst>
                                        </p:cTn>
                                        <p:tgtEl>
                                          <p:spTgt spid="29740"/>
                                        </p:tgtEl>
                                        <p:attrNameLst>
                                          <p:attrName>style.rotation</p:attrName>
                                        </p:attrNameLst>
                                      </p:cBhvr>
                                      <p:to>
                                        <p:strVal val="-45.0"/>
                                      </p:to>
                                    </p:set>
                                    <p:anim calcmode="lin" valueType="num">
                                      <p:cBhvr>
                                        <p:cTn id="202" dur="455" fill="hold">
                                          <p:stCondLst>
                                            <p:cond delay="455"/>
                                          </p:stCondLst>
                                        </p:cTn>
                                        <p:tgtEl>
                                          <p:spTgt spid="29740"/>
                                        </p:tgtEl>
                                        <p:attrNameLst>
                                          <p:attrName>style.rotation</p:attrName>
                                        </p:attrNameLst>
                                      </p:cBhvr>
                                      <p:tavLst>
                                        <p:tav tm="0">
                                          <p:val>
                                            <p:fltVal val="-45"/>
                                          </p:val>
                                        </p:tav>
                                        <p:tav tm="69900">
                                          <p:val>
                                            <p:fltVal val="45"/>
                                          </p:val>
                                        </p:tav>
                                        <p:tav tm="100000">
                                          <p:val>
                                            <p:fltVal val="0"/>
                                          </p:val>
                                        </p:tav>
                                      </p:tavLst>
                                    </p:anim>
                                    <p:anim calcmode="lin" valueType="num">
                                      <p:cBhvr>
                                        <p:cTn id="203" dur="455" fill="hold">
                                          <p:stCondLst>
                                            <p:cond delay="0"/>
                                          </p:stCondLst>
                                        </p:cTn>
                                        <p:tgtEl>
                                          <p:spTgt spid="29740"/>
                                        </p:tgtEl>
                                        <p:attrNameLst>
                                          <p:attrName>ppt_y</p:attrName>
                                        </p:attrNameLst>
                                      </p:cBhvr>
                                      <p:tavLst>
                                        <p:tav tm="0">
                                          <p:val>
                                            <p:strVal val="#ppt_y-1"/>
                                          </p:val>
                                        </p:tav>
                                        <p:tav tm="100000">
                                          <p:val>
                                            <p:strVal val="#ppt_y-(0.354*#ppt_w-0.172*#ppt_h)"/>
                                          </p:val>
                                        </p:tav>
                                      </p:tavLst>
                                    </p:anim>
                                    <p:anim calcmode="lin" valueType="num">
                                      <p:cBhvr>
                                        <p:cTn id="204" dur="156" decel="50000" autoRev="1" fill="hold">
                                          <p:stCondLst>
                                            <p:cond delay="455"/>
                                          </p:stCondLst>
                                        </p:cTn>
                                        <p:tgtEl>
                                          <p:spTgt spid="29740"/>
                                        </p:tgtEl>
                                        <p:attrNameLst>
                                          <p:attrName>ppt_y</p:attrName>
                                        </p:attrNameLst>
                                      </p:cBhvr>
                                      <p:tavLst>
                                        <p:tav tm="0">
                                          <p:val>
                                            <p:strVal val="#ppt_y-(0.354*#ppt_w-0.172*#ppt_h)"/>
                                          </p:val>
                                        </p:tav>
                                        <p:tav tm="100000">
                                          <p:val>
                                            <p:strVal val="#ppt_y-(0.354*#ppt_w-0.172*#ppt_h)-#ppt_h/2"/>
                                          </p:val>
                                        </p:tav>
                                      </p:tavLst>
                                    </p:anim>
                                    <p:anim calcmode="lin" valueType="num">
                                      <p:cBhvr>
                                        <p:cTn id="205" dur="136" fill="hold">
                                          <p:stCondLst>
                                            <p:cond delay="864"/>
                                          </p:stCondLst>
                                        </p:cTn>
                                        <p:tgtEl>
                                          <p:spTgt spid="29740"/>
                                        </p:tgtEl>
                                        <p:attrNameLst>
                                          <p:attrName>ppt_y</p:attrName>
                                        </p:attrNameLst>
                                      </p:cBhvr>
                                      <p:tavLst>
                                        <p:tav tm="0">
                                          <p:val>
                                            <p:strVal val="#ppt_y-(0.354*#ppt_w-0.172*#ppt_h)"/>
                                          </p:val>
                                        </p:tav>
                                        <p:tav tm="100000">
                                          <p:val>
                                            <p:strVal val="#ppt_y"/>
                                          </p:val>
                                        </p:tav>
                                      </p:tavLst>
                                    </p:anim>
                                  </p:childTnLst>
                                </p:cTn>
                              </p:par>
                            </p:childTnLst>
                          </p:cTn>
                        </p:par>
                        <p:par>
                          <p:cTn id="206" fill="hold" nodeType="afterGroup">
                            <p:stCondLst>
                              <p:cond delay="142520"/>
                            </p:stCondLst>
                            <p:childTnLst>
                              <p:par>
                                <p:cTn id="207" presetID="20" presetClass="entr" presetSubtype="0" fill="hold" grpId="0" nodeType="afterEffect">
                                  <p:stCondLst>
                                    <p:cond delay="1000"/>
                                  </p:stCondLst>
                                  <p:childTnLst>
                                    <p:set>
                                      <p:cBhvr>
                                        <p:cTn id="208" dur="1" fill="hold">
                                          <p:stCondLst>
                                            <p:cond delay="0"/>
                                          </p:stCondLst>
                                        </p:cTn>
                                        <p:tgtEl>
                                          <p:spTgt spid="29736"/>
                                        </p:tgtEl>
                                        <p:attrNameLst>
                                          <p:attrName>style.visibility</p:attrName>
                                        </p:attrNameLst>
                                      </p:cBhvr>
                                      <p:to>
                                        <p:strVal val="visible"/>
                                      </p:to>
                                    </p:set>
                                    <p:animEffect transition="in" filter="wedge">
                                      <p:cBhvr>
                                        <p:cTn id="209" dur="2000"/>
                                        <p:tgtEl>
                                          <p:spTgt spid="29736"/>
                                        </p:tgtEl>
                                      </p:cBhvr>
                                    </p:animEffect>
                                  </p:childTnLst>
                                </p:cTn>
                              </p:par>
                            </p:childTnLst>
                          </p:cTn>
                        </p:par>
                        <p:par>
                          <p:cTn id="210" fill="hold" nodeType="afterGroup">
                            <p:stCondLst>
                              <p:cond delay="145520"/>
                            </p:stCondLst>
                            <p:childTnLst>
                              <p:par>
                                <p:cTn id="211" presetID="26" presetClass="entr" presetSubtype="0" fill="hold" grpId="0" nodeType="afterEffect">
                                  <p:stCondLst>
                                    <p:cond delay="1000"/>
                                  </p:stCondLst>
                                  <p:childTnLst>
                                    <p:set>
                                      <p:cBhvr>
                                        <p:cTn id="212" dur="1" fill="hold">
                                          <p:stCondLst>
                                            <p:cond delay="0"/>
                                          </p:stCondLst>
                                        </p:cTn>
                                        <p:tgtEl>
                                          <p:spTgt spid="29709"/>
                                        </p:tgtEl>
                                        <p:attrNameLst>
                                          <p:attrName>style.visibility</p:attrName>
                                        </p:attrNameLst>
                                      </p:cBhvr>
                                      <p:to>
                                        <p:strVal val="visible"/>
                                      </p:to>
                                    </p:set>
                                    <p:animEffect transition="in" filter="wipe(down)">
                                      <p:cBhvr>
                                        <p:cTn id="213" dur="580">
                                          <p:stCondLst>
                                            <p:cond delay="0"/>
                                          </p:stCondLst>
                                        </p:cTn>
                                        <p:tgtEl>
                                          <p:spTgt spid="29709"/>
                                        </p:tgtEl>
                                      </p:cBhvr>
                                    </p:animEffect>
                                    <p:anim calcmode="lin" valueType="num">
                                      <p:cBhvr>
                                        <p:cTn id="214" dur="1822" tmFilter="0,0; 0.14,0.36; 0.43,0.73; 0.71,0.91; 1.0,1.0">
                                          <p:stCondLst>
                                            <p:cond delay="0"/>
                                          </p:stCondLst>
                                        </p:cTn>
                                        <p:tgtEl>
                                          <p:spTgt spid="29709"/>
                                        </p:tgtEl>
                                        <p:attrNameLst>
                                          <p:attrName>ppt_x</p:attrName>
                                        </p:attrNameLst>
                                      </p:cBhvr>
                                      <p:tavLst>
                                        <p:tav tm="0">
                                          <p:val>
                                            <p:strVal val="#ppt_x-0.25"/>
                                          </p:val>
                                        </p:tav>
                                        <p:tav tm="100000">
                                          <p:val>
                                            <p:strVal val="#ppt_x"/>
                                          </p:val>
                                        </p:tav>
                                      </p:tavLst>
                                    </p:anim>
                                    <p:anim calcmode="lin" valueType="num">
                                      <p:cBhvr>
                                        <p:cTn id="215" dur="664" tmFilter="0.0,0.0; 0.25,0.07; 0.50,0.2; 0.75,0.467; 1.0,1.0">
                                          <p:stCondLst>
                                            <p:cond delay="0"/>
                                          </p:stCondLst>
                                        </p:cTn>
                                        <p:tgtEl>
                                          <p:spTgt spid="29709"/>
                                        </p:tgtEl>
                                        <p:attrNameLst>
                                          <p:attrName>ppt_y</p:attrName>
                                        </p:attrNameLst>
                                      </p:cBhvr>
                                      <p:tavLst>
                                        <p:tav tm="0" fmla="#ppt_y-sin(pi*$)/3">
                                          <p:val>
                                            <p:fltVal val="0.5"/>
                                          </p:val>
                                        </p:tav>
                                        <p:tav tm="100000">
                                          <p:val>
                                            <p:fltVal val="1"/>
                                          </p:val>
                                        </p:tav>
                                      </p:tavLst>
                                    </p:anim>
                                    <p:anim calcmode="lin" valueType="num">
                                      <p:cBhvr>
                                        <p:cTn id="216" dur="664" tmFilter="0, 0; 0.125,0.2665; 0.25,0.4; 0.375,0.465; 0.5,0.5;  0.625,0.535; 0.75,0.6; 0.875,0.7335; 1,1">
                                          <p:stCondLst>
                                            <p:cond delay="664"/>
                                          </p:stCondLst>
                                        </p:cTn>
                                        <p:tgtEl>
                                          <p:spTgt spid="29709"/>
                                        </p:tgtEl>
                                        <p:attrNameLst>
                                          <p:attrName>ppt_y</p:attrName>
                                        </p:attrNameLst>
                                      </p:cBhvr>
                                      <p:tavLst>
                                        <p:tav tm="0" fmla="#ppt_y-sin(pi*$)/9">
                                          <p:val>
                                            <p:fltVal val="0"/>
                                          </p:val>
                                        </p:tav>
                                        <p:tav tm="100000">
                                          <p:val>
                                            <p:fltVal val="1"/>
                                          </p:val>
                                        </p:tav>
                                      </p:tavLst>
                                    </p:anim>
                                    <p:anim calcmode="lin" valueType="num">
                                      <p:cBhvr>
                                        <p:cTn id="217" dur="332" tmFilter="0, 0; 0.125,0.2665; 0.25,0.4; 0.375,0.465; 0.5,0.5;  0.625,0.535; 0.75,0.6; 0.875,0.7335; 1,1">
                                          <p:stCondLst>
                                            <p:cond delay="1324"/>
                                          </p:stCondLst>
                                        </p:cTn>
                                        <p:tgtEl>
                                          <p:spTgt spid="29709"/>
                                        </p:tgtEl>
                                        <p:attrNameLst>
                                          <p:attrName>ppt_y</p:attrName>
                                        </p:attrNameLst>
                                      </p:cBhvr>
                                      <p:tavLst>
                                        <p:tav tm="0" fmla="#ppt_y-sin(pi*$)/27">
                                          <p:val>
                                            <p:fltVal val="0"/>
                                          </p:val>
                                        </p:tav>
                                        <p:tav tm="100000">
                                          <p:val>
                                            <p:fltVal val="1"/>
                                          </p:val>
                                        </p:tav>
                                      </p:tavLst>
                                    </p:anim>
                                    <p:anim calcmode="lin" valueType="num">
                                      <p:cBhvr>
                                        <p:cTn id="218" dur="164" tmFilter="0, 0; 0.125,0.2665; 0.25,0.4; 0.375,0.465; 0.5,0.5;  0.625,0.535; 0.75,0.6; 0.875,0.7335; 1,1">
                                          <p:stCondLst>
                                            <p:cond delay="1656"/>
                                          </p:stCondLst>
                                        </p:cTn>
                                        <p:tgtEl>
                                          <p:spTgt spid="29709"/>
                                        </p:tgtEl>
                                        <p:attrNameLst>
                                          <p:attrName>ppt_y</p:attrName>
                                        </p:attrNameLst>
                                      </p:cBhvr>
                                      <p:tavLst>
                                        <p:tav tm="0" fmla="#ppt_y-sin(pi*$)/81">
                                          <p:val>
                                            <p:fltVal val="0"/>
                                          </p:val>
                                        </p:tav>
                                        <p:tav tm="100000">
                                          <p:val>
                                            <p:fltVal val="1"/>
                                          </p:val>
                                        </p:tav>
                                      </p:tavLst>
                                    </p:anim>
                                    <p:animScale>
                                      <p:cBhvr>
                                        <p:cTn id="219" dur="26">
                                          <p:stCondLst>
                                            <p:cond delay="650"/>
                                          </p:stCondLst>
                                        </p:cTn>
                                        <p:tgtEl>
                                          <p:spTgt spid="29709"/>
                                        </p:tgtEl>
                                      </p:cBhvr>
                                      <p:to x="100000" y="60000"/>
                                    </p:animScale>
                                    <p:animScale>
                                      <p:cBhvr>
                                        <p:cTn id="220" dur="166" decel="50000">
                                          <p:stCondLst>
                                            <p:cond delay="676"/>
                                          </p:stCondLst>
                                        </p:cTn>
                                        <p:tgtEl>
                                          <p:spTgt spid="29709"/>
                                        </p:tgtEl>
                                      </p:cBhvr>
                                      <p:to x="100000" y="100000"/>
                                    </p:animScale>
                                    <p:animScale>
                                      <p:cBhvr>
                                        <p:cTn id="221" dur="26">
                                          <p:stCondLst>
                                            <p:cond delay="1312"/>
                                          </p:stCondLst>
                                        </p:cTn>
                                        <p:tgtEl>
                                          <p:spTgt spid="29709"/>
                                        </p:tgtEl>
                                      </p:cBhvr>
                                      <p:to x="100000" y="80000"/>
                                    </p:animScale>
                                    <p:animScale>
                                      <p:cBhvr>
                                        <p:cTn id="222" dur="166" decel="50000">
                                          <p:stCondLst>
                                            <p:cond delay="1338"/>
                                          </p:stCondLst>
                                        </p:cTn>
                                        <p:tgtEl>
                                          <p:spTgt spid="29709"/>
                                        </p:tgtEl>
                                      </p:cBhvr>
                                      <p:to x="100000" y="100000"/>
                                    </p:animScale>
                                    <p:animScale>
                                      <p:cBhvr>
                                        <p:cTn id="223" dur="26">
                                          <p:stCondLst>
                                            <p:cond delay="1642"/>
                                          </p:stCondLst>
                                        </p:cTn>
                                        <p:tgtEl>
                                          <p:spTgt spid="29709"/>
                                        </p:tgtEl>
                                      </p:cBhvr>
                                      <p:to x="100000" y="90000"/>
                                    </p:animScale>
                                    <p:animScale>
                                      <p:cBhvr>
                                        <p:cTn id="224" dur="166" decel="50000">
                                          <p:stCondLst>
                                            <p:cond delay="1668"/>
                                          </p:stCondLst>
                                        </p:cTn>
                                        <p:tgtEl>
                                          <p:spTgt spid="29709"/>
                                        </p:tgtEl>
                                      </p:cBhvr>
                                      <p:to x="100000" y="100000"/>
                                    </p:animScale>
                                    <p:animScale>
                                      <p:cBhvr>
                                        <p:cTn id="225" dur="26">
                                          <p:stCondLst>
                                            <p:cond delay="1808"/>
                                          </p:stCondLst>
                                        </p:cTn>
                                        <p:tgtEl>
                                          <p:spTgt spid="29709"/>
                                        </p:tgtEl>
                                      </p:cBhvr>
                                      <p:to x="100000" y="95000"/>
                                    </p:animScale>
                                    <p:animScale>
                                      <p:cBhvr>
                                        <p:cTn id="226" dur="166" decel="50000">
                                          <p:stCondLst>
                                            <p:cond delay="1834"/>
                                          </p:stCondLst>
                                        </p:cTn>
                                        <p:tgtEl>
                                          <p:spTgt spid="2970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p:bldP spid="29701" grpId="0"/>
      <p:bldP spid="29703" grpId="0"/>
      <p:bldP spid="29705" grpId="0"/>
      <p:bldP spid="29707" grpId="0"/>
      <p:bldP spid="29709" grpId="0"/>
      <p:bldP spid="29718" grpId="0"/>
      <p:bldP spid="29736" grpId="0" animBg="1"/>
      <p:bldP spid="29738" grpId="0"/>
      <p:bldP spid="29740" grpId="0"/>
      <p:bldP spid="29742" grpId="0"/>
      <p:bldP spid="29744" grpId="0"/>
      <p:bldP spid="29746" grpId="0"/>
      <p:bldP spid="29747" grpId="0"/>
      <p:bldP spid="29760" grpId="0"/>
      <p:bldP spid="29761" grpId="0"/>
      <p:bldP spid="29763" grpId="0"/>
      <p:bldP spid="29768" grpId="0"/>
      <p:bldP spid="29770"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solidFill>
          <a:schemeClr val="accent1"/>
        </a:solidFill>
        <a:effectLst/>
      </p:bgPr>
    </p:bg>
    <p:spTree>
      <p:nvGrpSpPr>
        <p:cNvPr id="1" name=""/>
        <p:cNvGrpSpPr/>
        <p:nvPr/>
      </p:nvGrpSpPr>
      <p:grpSpPr>
        <a:xfrm>
          <a:off x="0" y="0"/>
          <a:ext cx="0" cy="0"/>
          <a:chOff x="0" y="0"/>
          <a:chExt cx="0" cy="0"/>
        </a:xfrm>
      </p:grpSpPr>
      <p:sp>
        <p:nvSpPr>
          <p:cNvPr id="31789" name="Rectangle 45"/>
          <p:cNvSpPr>
            <a:spLocks noChangeArrowheads="1"/>
          </p:cNvSpPr>
          <p:nvPr/>
        </p:nvSpPr>
        <p:spPr bwMode="auto">
          <a:xfrm>
            <a:off x="107950" y="2205038"/>
            <a:ext cx="5400675" cy="4392612"/>
          </a:xfrm>
          <a:prstGeom prst="rect">
            <a:avLst/>
          </a:prstGeom>
          <a:solidFill>
            <a:srgbClr val="C3CDDB"/>
          </a:solidFill>
          <a:ln w="76200" cmpd="tri" algn="ctr">
            <a:solidFill>
              <a:srgbClr val="0000FF"/>
            </a:solidFill>
            <a:miter lim="800000"/>
            <a:headEnd/>
            <a:tailEnd/>
          </a:ln>
          <a:effectLst>
            <a:outerShdw dist="107763" dir="2700000" algn="ctr" rotWithShape="0">
              <a:schemeClr val="bg2">
                <a:alpha val="50000"/>
              </a:schemeClr>
            </a:outerShdw>
          </a:effectLst>
        </p:spPr>
        <p:txBody>
          <a:bodyPr wrap="none" anchor="ctr"/>
          <a:lstStyle/>
          <a:p>
            <a:endParaRPr lang="es-MX">
              <a:solidFill>
                <a:srgbClr val="0000FF"/>
              </a:solidFill>
            </a:endParaRPr>
          </a:p>
        </p:txBody>
      </p:sp>
      <p:sp>
        <p:nvSpPr>
          <p:cNvPr id="31754" name="Rectangle 10"/>
          <p:cNvSpPr>
            <a:spLocks noChangeArrowheads="1"/>
          </p:cNvSpPr>
          <p:nvPr/>
        </p:nvSpPr>
        <p:spPr bwMode="auto">
          <a:xfrm>
            <a:off x="5580063" y="836613"/>
            <a:ext cx="3455987" cy="5761037"/>
          </a:xfrm>
          <a:prstGeom prst="rect">
            <a:avLst/>
          </a:prstGeom>
          <a:solidFill>
            <a:srgbClr val="C3CDDB"/>
          </a:solidFill>
          <a:ln w="76200" cmpd="tri" algn="ctr">
            <a:solidFill>
              <a:srgbClr val="0000FF"/>
            </a:solidFill>
            <a:miter lim="800000"/>
            <a:headEnd/>
            <a:tailEnd/>
          </a:ln>
          <a:effectLst>
            <a:outerShdw dist="107763" dir="2700000" algn="ctr" rotWithShape="0">
              <a:schemeClr val="bg2">
                <a:alpha val="50000"/>
              </a:schemeClr>
            </a:outerShdw>
          </a:effectLst>
        </p:spPr>
        <p:txBody>
          <a:bodyPr wrap="none" anchor="ctr"/>
          <a:lstStyle/>
          <a:p>
            <a:endParaRPr lang="es-MX">
              <a:solidFill>
                <a:srgbClr val="0000FF"/>
              </a:solidFill>
            </a:endParaRPr>
          </a:p>
        </p:txBody>
      </p:sp>
      <p:sp>
        <p:nvSpPr>
          <p:cNvPr id="31746" name="Rectangle 2"/>
          <p:cNvSpPr>
            <a:spLocks noGrp="1" noChangeArrowheads="1"/>
          </p:cNvSpPr>
          <p:nvPr>
            <p:ph type="ctrTitle"/>
          </p:nvPr>
        </p:nvSpPr>
        <p:spPr>
          <a:xfrm>
            <a:off x="0" y="0"/>
            <a:ext cx="9144000" cy="549275"/>
          </a:xfrm>
        </p:spPr>
        <p:txBody>
          <a:bodyPr/>
          <a:lstStyle/>
          <a:p>
            <a:r>
              <a:rPr lang="es-MX" sz="3000">
                <a:solidFill>
                  <a:schemeClr val="tx1"/>
                </a:solidFill>
              </a:rPr>
              <a:t>Método Gráfico</a:t>
            </a:r>
          </a:p>
        </p:txBody>
      </p:sp>
      <p:sp>
        <p:nvSpPr>
          <p:cNvPr id="31747" name="Text Box 3"/>
          <p:cNvSpPr txBox="1">
            <a:spLocks noChangeArrowheads="1"/>
          </p:cNvSpPr>
          <p:nvPr/>
        </p:nvSpPr>
        <p:spPr bwMode="auto">
          <a:xfrm>
            <a:off x="34925" y="692150"/>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1</a:t>
            </a:r>
          </a:p>
        </p:txBody>
      </p:sp>
      <p:sp>
        <p:nvSpPr>
          <p:cNvPr id="31748" name="Text Box 4"/>
          <p:cNvSpPr txBox="1">
            <a:spLocks noChangeArrowheads="1"/>
          </p:cNvSpPr>
          <p:nvPr/>
        </p:nvSpPr>
        <p:spPr bwMode="auto">
          <a:xfrm>
            <a:off x="1042988" y="692150"/>
            <a:ext cx="453707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Despejar la variable “y” de las Dos Ecuaciones.</a:t>
            </a:r>
          </a:p>
        </p:txBody>
      </p:sp>
      <p:sp>
        <p:nvSpPr>
          <p:cNvPr id="31749" name="Text Box 5"/>
          <p:cNvSpPr txBox="1">
            <a:spLocks noChangeArrowheads="1"/>
          </p:cNvSpPr>
          <p:nvPr/>
        </p:nvSpPr>
        <p:spPr bwMode="auto">
          <a:xfrm>
            <a:off x="34925" y="981075"/>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2</a:t>
            </a:r>
          </a:p>
        </p:txBody>
      </p:sp>
      <p:sp>
        <p:nvSpPr>
          <p:cNvPr id="31750" name="Text Box 6"/>
          <p:cNvSpPr txBox="1">
            <a:spLocks noChangeArrowheads="1"/>
          </p:cNvSpPr>
          <p:nvPr/>
        </p:nvSpPr>
        <p:spPr bwMode="auto">
          <a:xfrm>
            <a:off x="34925" y="1557338"/>
            <a:ext cx="11271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t>Paso No. 3</a:t>
            </a:r>
          </a:p>
        </p:txBody>
      </p:sp>
      <p:sp>
        <p:nvSpPr>
          <p:cNvPr id="31753" name="Text Box 9"/>
          <p:cNvSpPr txBox="1">
            <a:spLocks noChangeArrowheads="1"/>
          </p:cNvSpPr>
          <p:nvPr/>
        </p:nvSpPr>
        <p:spPr bwMode="auto">
          <a:xfrm>
            <a:off x="7524750" y="6669088"/>
            <a:ext cx="162401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s-MX" sz="800">
                <a:solidFill>
                  <a:srgbClr val="FF0000"/>
                </a:solidFill>
              </a:rPr>
              <a:t>Prof. Ing. Jaime Chávez Carrillo</a:t>
            </a:r>
          </a:p>
        </p:txBody>
      </p:sp>
      <p:sp>
        <p:nvSpPr>
          <p:cNvPr id="31755" name="AutoShape 11">
            <a:hlinkClick r:id="" action="ppaction://hlinkshowjump?jump=previousslide" highlightClick="1"/>
          </p:cNvPr>
          <p:cNvSpPr>
            <a:spLocks noChangeArrowheads="1"/>
          </p:cNvSpPr>
          <p:nvPr/>
        </p:nvSpPr>
        <p:spPr bwMode="auto">
          <a:xfrm>
            <a:off x="4211638" y="6669088"/>
            <a:ext cx="217487" cy="144462"/>
          </a:xfrm>
          <a:prstGeom prst="actionButtonBackPrevious">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31756" name="AutoShape 12">
            <a:hlinkClick r:id="" action="ppaction://hlinkshowjump?jump=firstslide" highlightClick="1"/>
          </p:cNvPr>
          <p:cNvSpPr>
            <a:spLocks noChangeArrowheads="1"/>
          </p:cNvSpPr>
          <p:nvPr/>
        </p:nvSpPr>
        <p:spPr bwMode="auto">
          <a:xfrm>
            <a:off x="4427538" y="6669088"/>
            <a:ext cx="215900" cy="144462"/>
          </a:xfrm>
          <a:prstGeom prst="actionButtonHome">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31757" name="AutoShape 13">
            <a:hlinkClick r:id="" action="ppaction://hlinkshowjump?jump=nextslide" highlightClick="1"/>
          </p:cNvPr>
          <p:cNvSpPr>
            <a:spLocks noChangeArrowheads="1"/>
          </p:cNvSpPr>
          <p:nvPr/>
        </p:nvSpPr>
        <p:spPr bwMode="auto">
          <a:xfrm>
            <a:off x="4643438" y="6669088"/>
            <a:ext cx="215900" cy="142875"/>
          </a:xfrm>
          <a:prstGeom prst="actionButtonForwardNex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sp>
        <p:nvSpPr>
          <p:cNvPr id="31759" name="Freeform 15"/>
          <p:cNvSpPr>
            <a:spLocks/>
          </p:cNvSpPr>
          <p:nvPr/>
        </p:nvSpPr>
        <p:spPr bwMode="auto">
          <a:xfrm>
            <a:off x="5651500" y="5446713"/>
            <a:ext cx="3313113" cy="1077912"/>
          </a:xfrm>
          <a:custGeom>
            <a:avLst/>
            <a:gdLst>
              <a:gd name="T0" fmla="*/ 1070 w 2324"/>
              <a:gd name="T1" fmla="*/ 109 h 985"/>
              <a:gd name="T2" fmla="*/ 1152 w 2324"/>
              <a:gd name="T3" fmla="*/ 74 h 985"/>
              <a:gd name="T4" fmla="*/ 1205 w 2324"/>
              <a:gd name="T5" fmla="*/ 139 h 985"/>
              <a:gd name="T6" fmla="*/ 1463 w 2324"/>
              <a:gd name="T7" fmla="*/ 139 h 985"/>
              <a:gd name="T8" fmla="*/ 1569 w 2324"/>
              <a:gd name="T9" fmla="*/ 92 h 985"/>
              <a:gd name="T10" fmla="*/ 1669 w 2324"/>
              <a:gd name="T11" fmla="*/ 9 h 985"/>
              <a:gd name="T12" fmla="*/ 1769 w 2324"/>
              <a:gd name="T13" fmla="*/ 209 h 985"/>
              <a:gd name="T14" fmla="*/ 2051 w 2324"/>
              <a:gd name="T15" fmla="*/ 50 h 985"/>
              <a:gd name="T16" fmla="*/ 2145 w 2324"/>
              <a:gd name="T17" fmla="*/ 27 h 985"/>
              <a:gd name="T18" fmla="*/ 2316 w 2324"/>
              <a:gd name="T19" fmla="*/ 438 h 985"/>
              <a:gd name="T20" fmla="*/ 2204 w 2324"/>
              <a:gd name="T21" fmla="*/ 574 h 985"/>
              <a:gd name="T22" fmla="*/ 2239 w 2324"/>
              <a:gd name="T23" fmla="*/ 820 h 985"/>
              <a:gd name="T24" fmla="*/ 2098 w 2324"/>
              <a:gd name="T25" fmla="*/ 956 h 985"/>
              <a:gd name="T26" fmla="*/ 1992 w 2324"/>
              <a:gd name="T27" fmla="*/ 885 h 985"/>
              <a:gd name="T28" fmla="*/ 1787 w 2324"/>
              <a:gd name="T29" fmla="*/ 785 h 985"/>
              <a:gd name="T30" fmla="*/ 1646 w 2324"/>
              <a:gd name="T31" fmla="*/ 926 h 985"/>
              <a:gd name="T32" fmla="*/ 1581 w 2324"/>
              <a:gd name="T33" fmla="*/ 985 h 985"/>
              <a:gd name="T34" fmla="*/ 1499 w 2324"/>
              <a:gd name="T35" fmla="*/ 844 h 985"/>
              <a:gd name="T36" fmla="*/ 1258 w 2324"/>
              <a:gd name="T37" fmla="*/ 914 h 985"/>
              <a:gd name="T38" fmla="*/ 1134 w 2324"/>
              <a:gd name="T39" fmla="*/ 862 h 985"/>
              <a:gd name="T40" fmla="*/ 1046 w 2324"/>
              <a:gd name="T41" fmla="*/ 779 h 985"/>
              <a:gd name="T42" fmla="*/ 970 w 2324"/>
              <a:gd name="T43" fmla="*/ 844 h 985"/>
              <a:gd name="T44" fmla="*/ 864 w 2324"/>
              <a:gd name="T45" fmla="*/ 897 h 985"/>
              <a:gd name="T46" fmla="*/ 335 w 2324"/>
              <a:gd name="T47" fmla="*/ 891 h 985"/>
              <a:gd name="T48" fmla="*/ 147 w 2324"/>
              <a:gd name="T49" fmla="*/ 785 h 985"/>
              <a:gd name="T50" fmla="*/ 65 w 2324"/>
              <a:gd name="T51" fmla="*/ 668 h 985"/>
              <a:gd name="T52" fmla="*/ 12 w 2324"/>
              <a:gd name="T53" fmla="*/ 579 h 985"/>
              <a:gd name="T54" fmla="*/ 23 w 2324"/>
              <a:gd name="T55" fmla="*/ 480 h 985"/>
              <a:gd name="T56" fmla="*/ 94 w 2324"/>
              <a:gd name="T57" fmla="*/ 444 h 985"/>
              <a:gd name="T58" fmla="*/ 100 w 2324"/>
              <a:gd name="T59" fmla="*/ 239 h 985"/>
              <a:gd name="T60" fmla="*/ 241 w 2324"/>
              <a:gd name="T61" fmla="*/ 145 h 985"/>
              <a:gd name="T62" fmla="*/ 482 w 2324"/>
              <a:gd name="T63" fmla="*/ 180 h 985"/>
              <a:gd name="T64" fmla="*/ 658 w 2324"/>
              <a:gd name="T65" fmla="*/ 150 h 985"/>
              <a:gd name="T66" fmla="*/ 717 w 2324"/>
              <a:gd name="T67" fmla="*/ 197 h 985"/>
              <a:gd name="T68" fmla="*/ 887 w 2324"/>
              <a:gd name="T69" fmla="*/ 162 h 985"/>
              <a:gd name="T70" fmla="*/ 940 w 2324"/>
              <a:gd name="T71" fmla="*/ 103 h 985"/>
              <a:gd name="T72" fmla="*/ 934 w 2324"/>
              <a:gd name="T73" fmla="*/ 162 h 9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24" h="985">
                <a:moveTo>
                  <a:pt x="923" y="203"/>
                </a:moveTo>
                <a:cubicBezTo>
                  <a:pt x="972" y="166"/>
                  <a:pt x="1016" y="138"/>
                  <a:pt x="1070" y="109"/>
                </a:cubicBezTo>
                <a:cubicBezTo>
                  <a:pt x="1085" y="101"/>
                  <a:pt x="1101" y="92"/>
                  <a:pt x="1117" y="86"/>
                </a:cubicBezTo>
                <a:cubicBezTo>
                  <a:pt x="1129" y="82"/>
                  <a:pt x="1152" y="74"/>
                  <a:pt x="1152" y="74"/>
                </a:cubicBezTo>
                <a:cubicBezTo>
                  <a:pt x="1174" y="76"/>
                  <a:pt x="1203" y="63"/>
                  <a:pt x="1217" y="80"/>
                </a:cubicBezTo>
                <a:cubicBezTo>
                  <a:pt x="1230" y="96"/>
                  <a:pt x="1207" y="119"/>
                  <a:pt x="1205" y="139"/>
                </a:cubicBezTo>
                <a:cubicBezTo>
                  <a:pt x="1204" y="156"/>
                  <a:pt x="1217" y="160"/>
                  <a:pt x="1228" y="168"/>
                </a:cubicBezTo>
                <a:cubicBezTo>
                  <a:pt x="1311" y="164"/>
                  <a:pt x="1385" y="165"/>
                  <a:pt x="1463" y="139"/>
                </a:cubicBezTo>
                <a:cubicBezTo>
                  <a:pt x="1479" y="134"/>
                  <a:pt x="1518" y="126"/>
                  <a:pt x="1534" y="115"/>
                </a:cubicBezTo>
                <a:cubicBezTo>
                  <a:pt x="1546" y="107"/>
                  <a:pt x="1569" y="92"/>
                  <a:pt x="1569" y="92"/>
                </a:cubicBezTo>
                <a:cubicBezTo>
                  <a:pt x="1583" y="50"/>
                  <a:pt x="1603" y="28"/>
                  <a:pt x="1640" y="3"/>
                </a:cubicBezTo>
                <a:cubicBezTo>
                  <a:pt x="1650" y="5"/>
                  <a:pt x="1665" y="0"/>
                  <a:pt x="1669" y="9"/>
                </a:cubicBezTo>
                <a:cubicBezTo>
                  <a:pt x="1689" y="53"/>
                  <a:pt x="1656" y="102"/>
                  <a:pt x="1710" y="121"/>
                </a:cubicBezTo>
                <a:cubicBezTo>
                  <a:pt x="1723" y="161"/>
                  <a:pt x="1732" y="184"/>
                  <a:pt x="1769" y="209"/>
                </a:cubicBezTo>
                <a:cubicBezTo>
                  <a:pt x="1814" y="198"/>
                  <a:pt x="1836" y="169"/>
                  <a:pt x="1875" y="145"/>
                </a:cubicBezTo>
                <a:cubicBezTo>
                  <a:pt x="1932" y="110"/>
                  <a:pt x="1991" y="80"/>
                  <a:pt x="2051" y="50"/>
                </a:cubicBezTo>
                <a:cubicBezTo>
                  <a:pt x="2061" y="45"/>
                  <a:pt x="2070" y="36"/>
                  <a:pt x="2081" y="33"/>
                </a:cubicBezTo>
                <a:cubicBezTo>
                  <a:pt x="2102" y="28"/>
                  <a:pt x="2124" y="29"/>
                  <a:pt x="2145" y="27"/>
                </a:cubicBezTo>
                <a:cubicBezTo>
                  <a:pt x="2114" y="177"/>
                  <a:pt x="2092" y="362"/>
                  <a:pt x="2269" y="391"/>
                </a:cubicBezTo>
                <a:cubicBezTo>
                  <a:pt x="2285" y="408"/>
                  <a:pt x="2302" y="419"/>
                  <a:pt x="2316" y="438"/>
                </a:cubicBezTo>
                <a:cubicBezTo>
                  <a:pt x="2324" y="467"/>
                  <a:pt x="2298" y="560"/>
                  <a:pt x="2263" y="568"/>
                </a:cubicBezTo>
                <a:cubicBezTo>
                  <a:pt x="2244" y="573"/>
                  <a:pt x="2224" y="572"/>
                  <a:pt x="2204" y="574"/>
                </a:cubicBezTo>
                <a:cubicBezTo>
                  <a:pt x="2190" y="593"/>
                  <a:pt x="2186" y="609"/>
                  <a:pt x="2180" y="632"/>
                </a:cubicBezTo>
                <a:cubicBezTo>
                  <a:pt x="2197" y="700"/>
                  <a:pt x="2197" y="761"/>
                  <a:pt x="2239" y="820"/>
                </a:cubicBezTo>
                <a:cubicBezTo>
                  <a:pt x="2229" y="861"/>
                  <a:pt x="2233" y="910"/>
                  <a:pt x="2186" y="926"/>
                </a:cubicBezTo>
                <a:cubicBezTo>
                  <a:pt x="2159" y="945"/>
                  <a:pt x="2130" y="948"/>
                  <a:pt x="2098" y="956"/>
                </a:cubicBezTo>
                <a:cubicBezTo>
                  <a:pt x="2080" y="954"/>
                  <a:pt x="2062" y="954"/>
                  <a:pt x="2045" y="950"/>
                </a:cubicBezTo>
                <a:cubicBezTo>
                  <a:pt x="2018" y="943"/>
                  <a:pt x="2006" y="905"/>
                  <a:pt x="1992" y="885"/>
                </a:cubicBezTo>
                <a:cubicBezTo>
                  <a:pt x="1953" y="829"/>
                  <a:pt x="1918" y="784"/>
                  <a:pt x="1851" y="762"/>
                </a:cubicBezTo>
                <a:cubicBezTo>
                  <a:pt x="1828" y="768"/>
                  <a:pt x="1810" y="779"/>
                  <a:pt x="1787" y="785"/>
                </a:cubicBezTo>
                <a:cubicBezTo>
                  <a:pt x="1768" y="798"/>
                  <a:pt x="1747" y="802"/>
                  <a:pt x="1728" y="815"/>
                </a:cubicBezTo>
                <a:cubicBezTo>
                  <a:pt x="1692" y="840"/>
                  <a:pt x="1674" y="892"/>
                  <a:pt x="1646" y="926"/>
                </a:cubicBezTo>
                <a:cubicBezTo>
                  <a:pt x="1636" y="938"/>
                  <a:pt x="1628" y="952"/>
                  <a:pt x="1616" y="962"/>
                </a:cubicBezTo>
                <a:cubicBezTo>
                  <a:pt x="1605" y="971"/>
                  <a:pt x="1581" y="985"/>
                  <a:pt x="1581" y="985"/>
                </a:cubicBezTo>
                <a:cubicBezTo>
                  <a:pt x="1573" y="973"/>
                  <a:pt x="1565" y="962"/>
                  <a:pt x="1557" y="950"/>
                </a:cubicBezTo>
                <a:cubicBezTo>
                  <a:pt x="1536" y="919"/>
                  <a:pt x="1568" y="851"/>
                  <a:pt x="1499" y="844"/>
                </a:cubicBezTo>
                <a:cubicBezTo>
                  <a:pt x="1466" y="841"/>
                  <a:pt x="1432" y="840"/>
                  <a:pt x="1399" y="838"/>
                </a:cubicBezTo>
                <a:cubicBezTo>
                  <a:pt x="1356" y="867"/>
                  <a:pt x="1308" y="903"/>
                  <a:pt x="1258" y="914"/>
                </a:cubicBezTo>
                <a:cubicBezTo>
                  <a:pt x="1228" y="912"/>
                  <a:pt x="1196" y="920"/>
                  <a:pt x="1169" y="909"/>
                </a:cubicBezTo>
                <a:cubicBezTo>
                  <a:pt x="1151" y="901"/>
                  <a:pt x="1134" y="862"/>
                  <a:pt x="1134" y="862"/>
                </a:cubicBezTo>
                <a:cubicBezTo>
                  <a:pt x="1123" y="828"/>
                  <a:pt x="1111" y="785"/>
                  <a:pt x="1075" y="773"/>
                </a:cubicBezTo>
                <a:cubicBezTo>
                  <a:pt x="1065" y="775"/>
                  <a:pt x="1055" y="774"/>
                  <a:pt x="1046" y="779"/>
                </a:cubicBezTo>
                <a:cubicBezTo>
                  <a:pt x="1040" y="783"/>
                  <a:pt x="1039" y="792"/>
                  <a:pt x="1034" y="797"/>
                </a:cubicBezTo>
                <a:cubicBezTo>
                  <a:pt x="1014" y="814"/>
                  <a:pt x="989" y="825"/>
                  <a:pt x="970" y="844"/>
                </a:cubicBezTo>
                <a:cubicBezTo>
                  <a:pt x="945" y="870"/>
                  <a:pt x="973" y="858"/>
                  <a:pt x="940" y="867"/>
                </a:cubicBezTo>
                <a:cubicBezTo>
                  <a:pt x="894" y="899"/>
                  <a:pt x="919" y="889"/>
                  <a:pt x="864" y="897"/>
                </a:cubicBezTo>
                <a:cubicBezTo>
                  <a:pt x="750" y="894"/>
                  <a:pt x="647" y="932"/>
                  <a:pt x="558" y="873"/>
                </a:cubicBezTo>
                <a:cubicBezTo>
                  <a:pt x="451" y="877"/>
                  <a:pt x="413" y="865"/>
                  <a:pt x="335" y="891"/>
                </a:cubicBezTo>
                <a:cubicBezTo>
                  <a:pt x="255" y="886"/>
                  <a:pt x="234" y="892"/>
                  <a:pt x="176" y="856"/>
                </a:cubicBezTo>
                <a:cubicBezTo>
                  <a:pt x="168" y="831"/>
                  <a:pt x="156" y="810"/>
                  <a:pt x="147" y="785"/>
                </a:cubicBezTo>
                <a:cubicBezTo>
                  <a:pt x="142" y="770"/>
                  <a:pt x="138" y="745"/>
                  <a:pt x="129" y="732"/>
                </a:cubicBezTo>
                <a:cubicBezTo>
                  <a:pt x="111" y="706"/>
                  <a:pt x="83" y="695"/>
                  <a:pt x="65" y="668"/>
                </a:cubicBezTo>
                <a:cubicBezTo>
                  <a:pt x="48" y="643"/>
                  <a:pt x="58" y="655"/>
                  <a:pt x="35" y="632"/>
                </a:cubicBezTo>
                <a:cubicBezTo>
                  <a:pt x="28" y="613"/>
                  <a:pt x="18" y="598"/>
                  <a:pt x="12" y="579"/>
                </a:cubicBezTo>
                <a:cubicBezTo>
                  <a:pt x="8" y="567"/>
                  <a:pt x="0" y="544"/>
                  <a:pt x="0" y="544"/>
                </a:cubicBezTo>
                <a:cubicBezTo>
                  <a:pt x="7" y="525"/>
                  <a:pt x="9" y="494"/>
                  <a:pt x="23" y="480"/>
                </a:cubicBezTo>
                <a:cubicBezTo>
                  <a:pt x="33" y="470"/>
                  <a:pt x="47" y="464"/>
                  <a:pt x="59" y="456"/>
                </a:cubicBezTo>
                <a:cubicBezTo>
                  <a:pt x="69" y="449"/>
                  <a:pt x="94" y="444"/>
                  <a:pt x="94" y="444"/>
                </a:cubicBezTo>
                <a:cubicBezTo>
                  <a:pt x="138" y="412"/>
                  <a:pt x="129" y="363"/>
                  <a:pt x="100" y="321"/>
                </a:cubicBezTo>
                <a:cubicBezTo>
                  <a:pt x="119" y="293"/>
                  <a:pt x="108" y="270"/>
                  <a:pt x="100" y="239"/>
                </a:cubicBezTo>
                <a:cubicBezTo>
                  <a:pt x="105" y="187"/>
                  <a:pt x="101" y="159"/>
                  <a:pt x="153" y="145"/>
                </a:cubicBezTo>
                <a:cubicBezTo>
                  <a:pt x="181" y="125"/>
                  <a:pt x="209" y="134"/>
                  <a:pt x="241" y="145"/>
                </a:cubicBezTo>
                <a:cubicBezTo>
                  <a:pt x="269" y="200"/>
                  <a:pt x="301" y="213"/>
                  <a:pt x="353" y="239"/>
                </a:cubicBezTo>
                <a:cubicBezTo>
                  <a:pt x="408" y="230"/>
                  <a:pt x="433" y="196"/>
                  <a:pt x="482" y="180"/>
                </a:cubicBezTo>
                <a:cubicBezTo>
                  <a:pt x="504" y="164"/>
                  <a:pt x="526" y="155"/>
                  <a:pt x="552" y="145"/>
                </a:cubicBezTo>
                <a:cubicBezTo>
                  <a:pt x="587" y="147"/>
                  <a:pt x="624" y="142"/>
                  <a:pt x="658" y="150"/>
                </a:cubicBezTo>
                <a:cubicBezTo>
                  <a:pt x="668" y="152"/>
                  <a:pt x="670" y="166"/>
                  <a:pt x="676" y="174"/>
                </a:cubicBezTo>
                <a:cubicBezTo>
                  <a:pt x="695" y="197"/>
                  <a:pt x="688" y="191"/>
                  <a:pt x="717" y="197"/>
                </a:cubicBezTo>
                <a:cubicBezTo>
                  <a:pt x="754" y="222"/>
                  <a:pt x="794" y="204"/>
                  <a:pt x="834" y="192"/>
                </a:cubicBezTo>
                <a:cubicBezTo>
                  <a:pt x="875" y="165"/>
                  <a:pt x="856" y="173"/>
                  <a:pt x="887" y="162"/>
                </a:cubicBezTo>
                <a:cubicBezTo>
                  <a:pt x="896" y="137"/>
                  <a:pt x="911" y="133"/>
                  <a:pt x="934" y="121"/>
                </a:cubicBezTo>
                <a:cubicBezTo>
                  <a:pt x="936" y="115"/>
                  <a:pt x="934" y="106"/>
                  <a:pt x="940" y="103"/>
                </a:cubicBezTo>
                <a:cubicBezTo>
                  <a:pt x="946" y="100"/>
                  <a:pt x="957" y="103"/>
                  <a:pt x="958" y="109"/>
                </a:cubicBezTo>
                <a:cubicBezTo>
                  <a:pt x="963" y="143"/>
                  <a:pt x="943" y="140"/>
                  <a:pt x="934" y="162"/>
                </a:cubicBezTo>
                <a:cubicBezTo>
                  <a:pt x="929" y="175"/>
                  <a:pt x="927" y="189"/>
                  <a:pt x="923" y="203"/>
                </a:cubicBezTo>
                <a:close/>
              </a:path>
            </a:pathLst>
          </a:custGeom>
          <a:solidFill>
            <a:srgbClr val="C3CDDB"/>
          </a:solidFill>
          <a:ln w="127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graphicFrame>
        <p:nvGraphicFramePr>
          <p:cNvPr id="31760" name="Object 16"/>
          <p:cNvGraphicFramePr>
            <a:graphicFrameLocks noChangeAspect="1"/>
          </p:cNvGraphicFramePr>
          <p:nvPr/>
        </p:nvGraphicFramePr>
        <p:xfrm>
          <a:off x="6064250" y="5859463"/>
          <a:ext cx="633413" cy="233362"/>
        </p:xfrm>
        <a:graphic>
          <a:graphicData uri="http://schemas.openxmlformats.org/presentationml/2006/ole">
            <mc:AlternateContent xmlns:mc="http://schemas.openxmlformats.org/markup-compatibility/2006">
              <mc:Choice xmlns:v="urn:schemas-microsoft-com:vml" Requires="v">
                <p:oleObj spid="_x0000_s32411" name="Equation" r:id="rId4" imgW="139680" imgH="126720" progId="Equation.DSMT4">
                  <p:embed/>
                </p:oleObj>
              </mc:Choice>
              <mc:Fallback>
                <p:oleObj name="Equation" r:id="rId4" imgW="139680" imgH="12672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64250" y="5859463"/>
                        <a:ext cx="633413" cy="233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61" name="Text Box 17"/>
          <p:cNvSpPr txBox="1">
            <a:spLocks noChangeArrowheads="1"/>
          </p:cNvSpPr>
          <p:nvPr/>
        </p:nvSpPr>
        <p:spPr bwMode="auto">
          <a:xfrm>
            <a:off x="6405563" y="5826125"/>
            <a:ext cx="723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X = 2</a:t>
            </a:r>
          </a:p>
        </p:txBody>
      </p:sp>
      <p:graphicFrame>
        <p:nvGraphicFramePr>
          <p:cNvPr id="31762" name="Object 18"/>
          <p:cNvGraphicFramePr>
            <a:graphicFrameLocks noChangeAspect="1"/>
          </p:cNvGraphicFramePr>
          <p:nvPr/>
        </p:nvGraphicFramePr>
        <p:xfrm>
          <a:off x="7308850" y="5876925"/>
          <a:ext cx="358775" cy="247650"/>
        </p:xfrm>
        <a:graphic>
          <a:graphicData uri="http://schemas.openxmlformats.org/presentationml/2006/ole">
            <mc:AlternateContent xmlns:mc="http://schemas.openxmlformats.org/markup-compatibility/2006">
              <mc:Choice xmlns:v="urn:schemas-microsoft-com:vml" Requires="v">
                <p:oleObj spid="_x0000_s32412" name="Equation" r:id="rId6" imgW="139680" imgH="126720" progId="Equation.DSMT4">
                  <p:embed/>
                </p:oleObj>
              </mc:Choice>
              <mc:Fallback>
                <p:oleObj name="Equation" r:id="rId6" imgW="139680" imgH="126720"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08850" y="5876925"/>
                        <a:ext cx="358775" cy="247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63" name="Text Box 19"/>
          <p:cNvSpPr txBox="1">
            <a:spLocks noChangeArrowheads="1"/>
          </p:cNvSpPr>
          <p:nvPr/>
        </p:nvSpPr>
        <p:spPr bwMode="auto">
          <a:xfrm>
            <a:off x="7808913" y="5826125"/>
            <a:ext cx="723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Y = 1</a:t>
            </a:r>
          </a:p>
        </p:txBody>
      </p:sp>
      <p:sp>
        <p:nvSpPr>
          <p:cNvPr id="31764" name="Text Box 20"/>
          <p:cNvSpPr txBox="1">
            <a:spLocks noChangeArrowheads="1"/>
          </p:cNvSpPr>
          <p:nvPr/>
        </p:nvSpPr>
        <p:spPr bwMode="auto">
          <a:xfrm>
            <a:off x="1042988" y="995363"/>
            <a:ext cx="45370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Crear las Formas Tabulares, dando valores a “x” y encontrar los valores de “y”.</a:t>
            </a:r>
          </a:p>
        </p:txBody>
      </p:sp>
      <p:sp>
        <p:nvSpPr>
          <p:cNvPr id="31765" name="Text Box 21"/>
          <p:cNvSpPr txBox="1">
            <a:spLocks noChangeArrowheads="1"/>
          </p:cNvSpPr>
          <p:nvPr/>
        </p:nvSpPr>
        <p:spPr bwMode="auto">
          <a:xfrm>
            <a:off x="1042988" y="1557338"/>
            <a:ext cx="453707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s-MX" sz="1500"/>
              <a:t>Obtener los Pares Ordenados con los valores obtenidos en el paso anterior y Graficar.</a:t>
            </a:r>
          </a:p>
        </p:txBody>
      </p:sp>
      <p:sp>
        <p:nvSpPr>
          <p:cNvPr id="31790" name="Text Box 46"/>
          <p:cNvSpPr txBox="1">
            <a:spLocks noChangeArrowheads="1"/>
          </p:cNvSpPr>
          <p:nvPr/>
        </p:nvSpPr>
        <p:spPr bwMode="auto">
          <a:xfrm>
            <a:off x="6084888" y="1000125"/>
            <a:ext cx="20939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2x + y = 5     </a:t>
            </a:r>
            <a:r>
              <a:rPr lang="es-MX" sz="500">
                <a:solidFill>
                  <a:srgbClr val="0000FF"/>
                </a:solidFill>
              </a:rPr>
              <a:t> </a:t>
            </a:r>
            <a:r>
              <a:rPr lang="es-MX">
                <a:solidFill>
                  <a:srgbClr val="0000FF"/>
                </a:solidFill>
              </a:rPr>
              <a:t>… (1)</a:t>
            </a:r>
          </a:p>
        </p:txBody>
      </p:sp>
      <p:sp>
        <p:nvSpPr>
          <p:cNvPr id="31791" name="Text Box 47"/>
          <p:cNvSpPr txBox="1">
            <a:spLocks noChangeArrowheads="1"/>
          </p:cNvSpPr>
          <p:nvPr/>
        </p:nvSpPr>
        <p:spPr bwMode="auto">
          <a:xfrm>
            <a:off x="6103938" y="1262063"/>
            <a:ext cx="20701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0000FF"/>
                </a:solidFill>
              </a:rPr>
              <a:t>x –</a:t>
            </a:r>
            <a:r>
              <a:rPr lang="es-MX"/>
              <a:t> </a:t>
            </a:r>
            <a:r>
              <a:rPr lang="es-MX">
                <a:solidFill>
                  <a:srgbClr val="0000FF"/>
                </a:solidFill>
              </a:rPr>
              <a:t>y = 1       … (2)</a:t>
            </a:r>
          </a:p>
        </p:txBody>
      </p:sp>
      <p:sp>
        <p:nvSpPr>
          <p:cNvPr id="31792" name="Rectangle 48"/>
          <p:cNvSpPr>
            <a:spLocks noChangeArrowheads="1"/>
          </p:cNvSpPr>
          <p:nvPr/>
        </p:nvSpPr>
        <p:spPr bwMode="auto">
          <a:xfrm>
            <a:off x="5435600" y="2276475"/>
            <a:ext cx="215900" cy="4248150"/>
          </a:xfrm>
          <a:prstGeom prst="rect">
            <a:avLst/>
          </a:prstGeom>
          <a:solidFill>
            <a:srgbClr val="C3CDDB"/>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MX"/>
          </a:p>
        </p:txBody>
      </p:sp>
      <p:graphicFrame>
        <p:nvGraphicFramePr>
          <p:cNvPr id="31795" name="Object 51"/>
          <p:cNvGraphicFramePr>
            <a:graphicFrameLocks noChangeAspect="1"/>
          </p:cNvGraphicFramePr>
          <p:nvPr/>
        </p:nvGraphicFramePr>
        <p:xfrm>
          <a:off x="584200" y="2371725"/>
          <a:ext cx="647700" cy="203200"/>
        </p:xfrm>
        <a:graphic>
          <a:graphicData uri="http://schemas.openxmlformats.org/presentationml/2006/ole">
            <mc:AlternateContent xmlns:mc="http://schemas.openxmlformats.org/markup-compatibility/2006">
              <mc:Choice xmlns:v="urn:schemas-microsoft-com:vml" Requires="v">
                <p:oleObj spid="_x0000_s32413" name="Equation" r:id="rId8" imgW="647640" imgH="203040" progId="Equation.DSMT4">
                  <p:embed/>
                </p:oleObj>
              </mc:Choice>
              <mc:Fallback>
                <p:oleObj name="Equation" r:id="rId8" imgW="647640" imgH="203040" progId="Equation.DSMT4">
                  <p:embed/>
                  <p:pic>
                    <p:nvPicPr>
                      <p:cNvPr id="0" name="Object 5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4200" y="2371725"/>
                        <a:ext cx="6477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796" name="Object 52"/>
          <p:cNvGraphicFramePr>
            <a:graphicFrameLocks noChangeAspect="1"/>
          </p:cNvGraphicFramePr>
          <p:nvPr/>
        </p:nvGraphicFramePr>
        <p:xfrm>
          <a:off x="590550" y="4292600"/>
          <a:ext cx="647700" cy="203200"/>
        </p:xfrm>
        <a:graphic>
          <a:graphicData uri="http://schemas.openxmlformats.org/presentationml/2006/ole">
            <mc:AlternateContent xmlns:mc="http://schemas.openxmlformats.org/markup-compatibility/2006">
              <mc:Choice xmlns:v="urn:schemas-microsoft-com:vml" Requires="v">
                <p:oleObj spid="_x0000_s32414" name="Equation" r:id="rId10" imgW="647640" imgH="203040" progId="Equation.DSMT4">
                  <p:embed/>
                </p:oleObj>
              </mc:Choice>
              <mc:Fallback>
                <p:oleObj name="Equation" r:id="rId10" imgW="647640" imgH="203040" progId="Equation.DSMT4">
                  <p:embed/>
                  <p:pic>
                    <p:nvPicPr>
                      <p:cNvPr id="0" name="Object 5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0550" y="4292600"/>
                        <a:ext cx="647700" cy="203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018" name="Group 274"/>
          <p:cNvGraphicFramePr>
            <a:graphicFrameLocks noGrp="1"/>
          </p:cNvGraphicFramePr>
          <p:nvPr/>
        </p:nvGraphicFramePr>
        <p:xfrm>
          <a:off x="179388" y="2636838"/>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048" name="Group 304"/>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915" name="Text Box 171"/>
          <p:cNvSpPr txBox="1">
            <a:spLocks noChangeArrowheads="1"/>
          </p:cNvSpPr>
          <p:nvPr/>
        </p:nvSpPr>
        <p:spPr bwMode="auto">
          <a:xfrm>
            <a:off x="6084888" y="1720850"/>
            <a:ext cx="21367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y = 5 – 2x</a:t>
            </a:r>
            <a:r>
              <a:rPr lang="es-MX" sz="500">
                <a:solidFill>
                  <a:srgbClr val="FF0000"/>
                </a:solidFill>
              </a:rPr>
              <a:t>                      </a:t>
            </a:r>
            <a:r>
              <a:rPr lang="es-MX">
                <a:solidFill>
                  <a:srgbClr val="FF0000"/>
                </a:solidFill>
              </a:rPr>
              <a:t>… (1)</a:t>
            </a:r>
          </a:p>
        </p:txBody>
      </p:sp>
      <p:sp>
        <p:nvSpPr>
          <p:cNvPr id="31916" name="Text Box 172"/>
          <p:cNvSpPr txBox="1">
            <a:spLocks noChangeArrowheads="1"/>
          </p:cNvSpPr>
          <p:nvPr/>
        </p:nvSpPr>
        <p:spPr bwMode="auto">
          <a:xfrm>
            <a:off x="6084888" y="1982788"/>
            <a:ext cx="213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y = – 1 + x     … (2)</a:t>
            </a:r>
          </a:p>
        </p:txBody>
      </p:sp>
      <p:sp>
        <p:nvSpPr>
          <p:cNvPr id="31918" name="Text Box 174"/>
          <p:cNvSpPr txBox="1">
            <a:spLocks noChangeArrowheads="1"/>
          </p:cNvSpPr>
          <p:nvPr/>
        </p:nvSpPr>
        <p:spPr bwMode="auto">
          <a:xfrm>
            <a:off x="1897063" y="2811463"/>
            <a:ext cx="28670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5 – 2(</a:t>
            </a:r>
            <a:r>
              <a:rPr lang="en-US" sz="1500">
                <a:solidFill>
                  <a:srgbClr val="0000FF"/>
                </a:solidFill>
                <a:cs typeface="Arial" charset="0"/>
              </a:rPr>
              <a:t>Ø</a:t>
            </a:r>
            <a:r>
              <a:rPr lang="es-MX" sz="1500">
                <a:solidFill>
                  <a:srgbClr val="0000FF"/>
                </a:solidFill>
              </a:rPr>
              <a:t>)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5 – </a:t>
            </a:r>
            <a:r>
              <a:rPr lang="en-US" sz="1500">
                <a:solidFill>
                  <a:srgbClr val="0000FF"/>
                </a:solidFill>
              </a:rPr>
              <a:t>Ø</a:t>
            </a:r>
            <a:r>
              <a:rPr lang="es-MX" sz="1500">
                <a:solidFill>
                  <a:srgbClr val="0000FF"/>
                </a:solidFill>
              </a:rPr>
              <a:t>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5</a:t>
            </a:r>
          </a:p>
        </p:txBody>
      </p:sp>
      <p:graphicFrame>
        <p:nvGraphicFramePr>
          <p:cNvPr id="32374" name="Group 630"/>
          <p:cNvGraphicFramePr>
            <a:graphicFrameLocks noGrp="1"/>
          </p:cNvGraphicFramePr>
          <p:nvPr/>
        </p:nvGraphicFramePr>
        <p:xfrm>
          <a:off x="179388" y="2636838"/>
          <a:ext cx="2050733" cy="1341120"/>
        </p:xfrm>
        <a:graphic>
          <a:graphicData uri="http://schemas.openxmlformats.org/drawingml/2006/table">
            <a:tbl>
              <a:tblPr/>
              <a:tblGrid>
                <a:gridCol w="208280"/>
                <a:gridCol w="430213"/>
                <a:gridCol w="116840"/>
                <a:gridCol w="430213"/>
                <a:gridCol w="865187"/>
              </a:tblGrid>
              <a:tr h="19208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endParaRPr lang="es-MX"/>
                    </a:p>
                  </a:txBody>
                  <a:tcPr>
                    <a:lnL w="28575"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a:noFill/>
                    </a:lnL>
                    <a:lnR>
                      <a:noFill/>
                    </a:lnR>
                    <a:lnT>
                      <a:noFill/>
                    </a:lnT>
                    <a:lnB>
                      <a:noFill/>
                    </a:lnB>
                    <a:lnTlToBr>
                      <a:noFill/>
                    </a:lnTlToBr>
                    <a:lnBlToTr>
                      <a:noFill/>
                    </a:lnBlToTr>
                    <a:noFill/>
                  </a:tcPr>
                </a:tc>
                <a:tc>
                  <a:txBody>
                    <a:bodyPr/>
                    <a:lstStyle/>
                    <a:p>
                      <a:endParaRPr lang="es-MX"/>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s-MX"/>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949" name="Text Box 205"/>
          <p:cNvSpPr txBox="1">
            <a:spLocks noChangeArrowheads="1"/>
          </p:cNvSpPr>
          <p:nvPr/>
        </p:nvSpPr>
        <p:spPr bwMode="auto">
          <a:xfrm>
            <a:off x="1908175" y="3068638"/>
            <a:ext cx="278447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5 – 2(1)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5 – 2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3</a:t>
            </a:r>
          </a:p>
        </p:txBody>
      </p:sp>
      <p:graphicFrame>
        <p:nvGraphicFramePr>
          <p:cNvPr id="32016" name="Group 272"/>
          <p:cNvGraphicFramePr>
            <a:graphicFrameLocks noGrp="1"/>
          </p:cNvGraphicFramePr>
          <p:nvPr/>
        </p:nvGraphicFramePr>
        <p:xfrm>
          <a:off x="179388" y="2636838"/>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980" name="Text Box 236"/>
          <p:cNvSpPr txBox="1">
            <a:spLocks noChangeArrowheads="1"/>
          </p:cNvSpPr>
          <p:nvPr/>
        </p:nvSpPr>
        <p:spPr bwMode="auto">
          <a:xfrm>
            <a:off x="1908175" y="3324225"/>
            <a:ext cx="278447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5 – 2(2)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5 – 4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1</a:t>
            </a:r>
          </a:p>
        </p:txBody>
      </p:sp>
      <p:graphicFrame>
        <p:nvGraphicFramePr>
          <p:cNvPr id="32019" name="Group 275"/>
          <p:cNvGraphicFramePr>
            <a:graphicFrameLocks noGrp="1"/>
          </p:cNvGraphicFramePr>
          <p:nvPr/>
        </p:nvGraphicFramePr>
        <p:xfrm>
          <a:off x="179388" y="2627313"/>
          <a:ext cx="1728787" cy="1237298"/>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rgbClr val="0000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011" name="Text Box 267"/>
          <p:cNvSpPr txBox="1">
            <a:spLocks noChangeArrowheads="1"/>
          </p:cNvSpPr>
          <p:nvPr/>
        </p:nvSpPr>
        <p:spPr bwMode="auto">
          <a:xfrm>
            <a:off x="1908175" y="3573463"/>
            <a:ext cx="2943225"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5 – 2(3)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5 – 6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a:t>
            </a:r>
            <a:r>
              <a:rPr lang="es-MX" sz="1500"/>
              <a:t> </a:t>
            </a:r>
            <a:r>
              <a:rPr lang="es-MX" sz="1500">
                <a:solidFill>
                  <a:srgbClr val="0000FF"/>
                </a:solidFill>
              </a:rPr>
              <a:t>1</a:t>
            </a:r>
          </a:p>
        </p:txBody>
      </p:sp>
      <p:graphicFrame>
        <p:nvGraphicFramePr>
          <p:cNvPr id="32047" name="Group 303"/>
          <p:cNvGraphicFramePr>
            <a:graphicFrameLocks noGrp="1"/>
          </p:cNvGraphicFramePr>
          <p:nvPr/>
        </p:nvGraphicFramePr>
        <p:xfrm>
          <a:off x="179388" y="2627313"/>
          <a:ext cx="1728787" cy="1237298"/>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 –1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049" name="Text Box 305"/>
          <p:cNvSpPr txBox="1">
            <a:spLocks noChangeArrowheads="1"/>
          </p:cNvSpPr>
          <p:nvPr/>
        </p:nvSpPr>
        <p:spPr bwMode="auto">
          <a:xfrm>
            <a:off x="1908175" y="4764088"/>
            <a:ext cx="3141663"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–1 + (</a:t>
            </a:r>
            <a:r>
              <a:rPr lang="en-US" sz="1500">
                <a:solidFill>
                  <a:srgbClr val="0000FF"/>
                </a:solidFill>
              </a:rPr>
              <a:t>Ø</a:t>
            </a:r>
            <a:r>
              <a:rPr lang="es-MX" sz="1500">
                <a:solidFill>
                  <a:srgbClr val="0000FF"/>
                </a:solidFill>
              </a:rPr>
              <a:t>)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–1 + </a:t>
            </a:r>
            <a:r>
              <a:rPr lang="en-US" sz="1500">
                <a:solidFill>
                  <a:srgbClr val="0000FF"/>
                </a:solidFill>
              </a:rPr>
              <a:t>Ø</a:t>
            </a:r>
            <a:r>
              <a:rPr lang="es-MX" sz="1500">
                <a:solidFill>
                  <a:srgbClr val="0000FF"/>
                </a:solidFill>
              </a:rPr>
              <a:t>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a:t>
            </a:r>
            <a:r>
              <a:rPr lang="es-MX" sz="1500"/>
              <a:t> </a:t>
            </a:r>
            <a:r>
              <a:rPr lang="es-MX" sz="1500">
                <a:solidFill>
                  <a:srgbClr val="0000FF"/>
                </a:solidFill>
              </a:rPr>
              <a:t>1</a:t>
            </a:r>
          </a:p>
        </p:txBody>
      </p:sp>
      <p:graphicFrame>
        <p:nvGraphicFramePr>
          <p:cNvPr id="32077" name="Group 333"/>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078" name="Text Box 334"/>
          <p:cNvSpPr txBox="1">
            <a:spLocks noChangeArrowheads="1"/>
          </p:cNvSpPr>
          <p:nvPr/>
        </p:nvSpPr>
        <p:spPr bwMode="auto">
          <a:xfrm>
            <a:off x="1908175" y="5013325"/>
            <a:ext cx="2941638"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–1 + (1)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–1 + 1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a:t>
            </a:r>
            <a:r>
              <a:rPr lang="en-US" sz="1500">
                <a:solidFill>
                  <a:srgbClr val="0000FF"/>
                </a:solidFill>
              </a:rPr>
              <a:t>Ø</a:t>
            </a:r>
            <a:endParaRPr lang="es-MX" sz="1500">
              <a:solidFill>
                <a:srgbClr val="0000FF"/>
              </a:solidFill>
            </a:endParaRPr>
          </a:p>
        </p:txBody>
      </p:sp>
      <p:graphicFrame>
        <p:nvGraphicFramePr>
          <p:cNvPr id="32079" name="Group 335"/>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rgbClr val="0000FF"/>
                          </a:solidFill>
                          <a:effectLst/>
                          <a:latin typeface="Arial" charset="0"/>
                          <a:cs typeface="Arial" charset="0"/>
                        </a:rPr>
                        <a:t>Ø</a:t>
                      </a:r>
                      <a:endParaRPr kumimoji="0" lang="es-MX" sz="1000" b="0" i="0" u="none" strike="noStrike" cap="none" normalizeH="0" baseline="0" smtClean="0">
                        <a:ln>
                          <a:noFill/>
                        </a:ln>
                        <a:solidFill>
                          <a:srgbClr val="0000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105" name="Text Box 361"/>
          <p:cNvSpPr txBox="1">
            <a:spLocks noChangeArrowheads="1"/>
          </p:cNvSpPr>
          <p:nvPr/>
        </p:nvSpPr>
        <p:spPr bwMode="auto">
          <a:xfrm>
            <a:off x="1908175" y="5268913"/>
            <a:ext cx="2900363"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–1 + (2)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–1 + 2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1</a:t>
            </a:r>
          </a:p>
        </p:txBody>
      </p:sp>
      <p:graphicFrame>
        <p:nvGraphicFramePr>
          <p:cNvPr id="32106" name="Group 362"/>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rgbClr val="0000FF"/>
                          </a:solidFill>
                          <a:effectLst/>
                          <a:latin typeface="Arial" charset="0"/>
                          <a:cs typeface="Arial" charset="0"/>
                        </a:rPr>
                        <a:t>Ø</a:t>
                      </a:r>
                      <a:endParaRPr kumimoji="0" lang="es-MX" sz="1000" b="0" i="0" u="none" strike="noStrike" cap="none" normalizeH="0" baseline="0" smtClean="0">
                        <a:ln>
                          <a:noFill/>
                        </a:ln>
                        <a:solidFill>
                          <a:srgbClr val="0000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132" name="Text Box 388"/>
          <p:cNvSpPr txBox="1">
            <a:spLocks noChangeArrowheads="1"/>
          </p:cNvSpPr>
          <p:nvPr/>
        </p:nvSpPr>
        <p:spPr bwMode="auto">
          <a:xfrm>
            <a:off x="1908175" y="5516563"/>
            <a:ext cx="2900363"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sz="1500">
                <a:solidFill>
                  <a:srgbClr val="0000FF"/>
                </a:solidFill>
              </a:rPr>
              <a:t>y = –1 + (3)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–1 + 3 </a:t>
            </a:r>
            <a:r>
              <a:rPr lang="es-MX" sz="1000">
                <a:solidFill>
                  <a:srgbClr val="0000FF"/>
                </a:solidFill>
                <a:sym typeface="Wingdings" pitchFamily="2" charset="2"/>
              </a:rPr>
              <a:t></a:t>
            </a:r>
            <a:r>
              <a:rPr lang="es-MX" sz="1500">
                <a:solidFill>
                  <a:srgbClr val="0000FF"/>
                </a:solidFill>
                <a:sym typeface="Wingdings" pitchFamily="2" charset="2"/>
              </a:rPr>
              <a:t> y </a:t>
            </a:r>
            <a:r>
              <a:rPr lang="es-MX" sz="1500">
                <a:solidFill>
                  <a:srgbClr val="0000FF"/>
                </a:solidFill>
              </a:rPr>
              <a:t>= 2</a:t>
            </a:r>
          </a:p>
        </p:txBody>
      </p:sp>
      <p:graphicFrame>
        <p:nvGraphicFramePr>
          <p:cNvPr id="32133" name="Group 389"/>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rgbClr val="0000FF"/>
                          </a:solidFill>
                          <a:effectLst/>
                          <a:latin typeface="Arial" charset="0"/>
                          <a:cs typeface="Arial" charset="0"/>
                        </a:rPr>
                        <a:t>Ø</a:t>
                      </a:r>
                      <a:endParaRPr kumimoji="0" lang="es-MX" sz="1000" b="0" i="0" u="none" strike="noStrike" cap="none" normalizeH="0" baseline="0" smtClean="0">
                        <a:ln>
                          <a:noFill/>
                        </a:ln>
                        <a:solidFill>
                          <a:srgbClr val="0000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159" name="Group 415"/>
          <p:cNvGraphicFramePr>
            <a:graphicFrameLocks noGrp="1"/>
          </p:cNvGraphicFramePr>
          <p:nvPr/>
        </p:nvGraphicFramePr>
        <p:xfrm>
          <a:off x="179388" y="2636838"/>
          <a:ext cx="1728787" cy="1237298"/>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5 )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 –1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185" name="Group 441"/>
          <p:cNvGraphicFramePr>
            <a:graphicFrameLocks noGrp="1"/>
          </p:cNvGraphicFramePr>
          <p:nvPr/>
        </p:nvGraphicFramePr>
        <p:xfrm>
          <a:off x="179388" y="2627313"/>
          <a:ext cx="1728787" cy="1237298"/>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5 )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( 1 , 3 )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 –1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211" name="Group 467"/>
          <p:cNvGraphicFramePr>
            <a:graphicFrameLocks noGrp="1"/>
          </p:cNvGraphicFramePr>
          <p:nvPr/>
        </p:nvGraphicFramePr>
        <p:xfrm>
          <a:off x="179388" y="2627313"/>
          <a:ext cx="1728787" cy="1237298"/>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5 )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( 1 , 3 )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( 2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 –1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265" name="Group 521"/>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rgbClr val="0000FF"/>
                          </a:solidFill>
                          <a:effectLst/>
                          <a:latin typeface="Arial" charset="0"/>
                          <a:cs typeface="Arial" charset="0"/>
                        </a:rPr>
                        <a:t>Ø</a:t>
                      </a:r>
                      <a:endParaRPr kumimoji="0" lang="es-MX" sz="1000" b="0" i="0" u="none" strike="noStrike" cap="none" normalizeH="0" baseline="0" smtClean="0">
                        <a:ln>
                          <a:noFill/>
                        </a:ln>
                        <a:solidFill>
                          <a:srgbClr val="0000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291" name="Group 547"/>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rgbClr val="0000FF"/>
                          </a:solidFill>
                          <a:effectLst/>
                          <a:latin typeface="Arial" charset="0"/>
                          <a:cs typeface="Arial" charset="0"/>
                        </a:rPr>
                        <a:t>Ø</a:t>
                      </a:r>
                      <a:endParaRPr kumimoji="0" lang="es-MX" sz="1000" b="0" i="0" u="none" strike="noStrike" cap="none" normalizeH="0" baseline="0" smtClean="0">
                        <a:ln>
                          <a:noFill/>
                        </a:ln>
                        <a:solidFill>
                          <a:srgbClr val="0000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( 1 , </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317" name="Group 573"/>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rgbClr val="0000FF"/>
                          </a:solidFill>
                          <a:effectLst/>
                          <a:latin typeface="Arial" charset="0"/>
                          <a:cs typeface="Arial" charset="0"/>
                        </a:rPr>
                        <a:t>Ø</a:t>
                      </a:r>
                      <a:endParaRPr kumimoji="0" lang="es-MX" sz="1000" b="0" i="0" u="none" strike="noStrike" cap="none" normalizeH="0" baseline="0" smtClean="0">
                        <a:ln>
                          <a:noFill/>
                        </a:ln>
                        <a:solidFill>
                          <a:srgbClr val="0000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( 1 , </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( 2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MX" sz="1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2343" name="Group 599"/>
          <p:cNvGraphicFramePr>
            <a:graphicFrameLocks noGrp="1"/>
          </p:cNvGraphicFramePr>
          <p:nvPr/>
        </p:nvGraphicFramePr>
        <p:xfrm>
          <a:off x="179388" y="4581525"/>
          <a:ext cx="1728787" cy="1219200"/>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rgbClr val="0000FF"/>
                          </a:solidFill>
                          <a:effectLst/>
                          <a:latin typeface="Arial" charset="0"/>
                          <a:cs typeface="Arial" charset="0"/>
                        </a:rPr>
                        <a:t>Ø</a:t>
                      </a:r>
                      <a:endParaRPr kumimoji="0" lang="es-MX" sz="1000" b="0" i="0" u="none" strike="noStrike" cap="none" normalizeH="0" baseline="0" smtClean="0">
                        <a:ln>
                          <a:noFill/>
                        </a:ln>
                        <a:solidFill>
                          <a:srgbClr val="0000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( 1 , </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( 2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( 3 , 2 )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370" name="Text Box 626"/>
          <p:cNvSpPr txBox="1">
            <a:spLocks noChangeArrowheads="1"/>
          </p:cNvSpPr>
          <p:nvPr/>
        </p:nvSpPr>
        <p:spPr bwMode="auto">
          <a:xfrm>
            <a:off x="69850" y="6021388"/>
            <a:ext cx="5340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s-MX">
                <a:solidFill>
                  <a:srgbClr val="FF0000"/>
                </a:solidFill>
              </a:rPr>
              <a:t>El Punto de Intersección, es la Solución al Sistema</a:t>
            </a:r>
          </a:p>
        </p:txBody>
      </p:sp>
      <p:pic>
        <p:nvPicPr>
          <p:cNvPr id="32371" name="Picture 627" descr="Metodo Grafico 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651500" y="2420938"/>
            <a:ext cx="3097213" cy="2986087"/>
          </a:xfrm>
          <a:prstGeom prst="rect">
            <a:avLst/>
          </a:prstGeom>
          <a:noFill/>
          <a:extLst>
            <a:ext uri="{909E8E84-426E-40DD-AFC4-6F175D3DCCD1}">
              <a14:hiddenFill xmlns:a14="http://schemas.microsoft.com/office/drawing/2010/main">
                <a:solidFill>
                  <a:srgbClr val="FFFFFF"/>
                </a:solidFill>
              </a14:hiddenFill>
            </a:ext>
          </a:extLst>
        </p:spPr>
      </p:pic>
      <p:pic>
        <p:nvPicPr>
          <p:cNvPr id="32373" name="Picture 629" descr="Metodo Grafico 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651500" y="2420938"/>
            <a:ext cx="3097213" cy="29860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2402" name="Group 658"/>
          <p:cNvGraphicFramePr>
            <a:graphicFrameLocks noGrp="1"/>
          </p:cNvGraphicFramePr>
          <p:nvPr/>
        </p:nvGraphicFramePr>
        <p:xfrm>
          <a:off x="179388" y="2636838"/>
          <a:ext cx="1728787" cy="1237298"/>
        </p:xfrm>
        <a:graphic>
          <a:graphicData uri="http://schemas.openxmlformats.org/drawingml/2006/table">
            <a:tbl>
              <a:tblPr/>
              <a:tblGrid>
                <a:gridCol w="431800"/>
                <a:gridCol w="431800"/>
                <a:gridCol w="865187"/>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1" i="0" u="none" strike="noStrike" cap="none" normalizeH="0" baseline="0" smtClean="0">
                          <a:ln>
                            <a:noFill/>
                          </a:ln>
                          <a:solidFill>
                            <a:schemeClr val="tx1"/>
                          </a:solidFill>
                          <a:effectLst/>
                          <a:latin typeface="Arial" charset="0"/>
                        </a:rPr>
                        <a:t>( x , 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1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tx1"/>
                          </a:solidFill>
                          <a:effectLst/>
                          <a:latin typeface="Arial" charset="0"/>
                          <a:cs typeface="Arial" charset="0"/>
                        </a:rPr>
                        <a:t>Ø</a:t>
                      </a:r>
                      <a:endParaRPr kumimoji="0" lang="es-MX" sz="10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a:t>
                      </a:r>
                      <a:r>
                        <a:rPr kumimoji="0" lang="en-US" sz="1000" b="0" i="0" u="none" strike="noStrike" cap="none" normalizeH="0" baseline="0" smtClean="0">
                          <a:ln>
                            <a:noFill/>
                          </a:ln>
                          <a:solidFill>
                            <a:srgbClr val="FF0000"/>
                          </a:solidFill>
                          <a:effectLst/>
                          <a:latin typeface="Arial" charset="0"/>
                          <a:cs typeface="Arial" charset="0"/>
                        </a:rPr>
                        <a:t>Ø</a:t>
                      </a:r>
                      <a:r>
                        <a:rPr kumimoji="0" lang="es-MX" sz="1000" b="0" i="0" u="none" strike="noStrike" cap="none" normalizeH="0" baseline="0" smtClean="0">
                          <a:ln>
                            <a:noFill/>
                          </a:ln>
                          <a:solidFill>
                            <a:srgbClr val="FF0000"/>
                          </a:solidFill>
                          <a:effectLst/>
                          <a:latin typeface="Arial" charset="0"/>
                        </a:rPr>
                        <a:t> , 5 )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( 1 , 3 )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( 2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0000FF"/>
                          </a:solidFill>
                          <a:effectLst/>
                          <a:latin typeface="Arial" charset="0"/>
                        </a:rPr>
                        <a:t> –1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000" b="0" i="0" u="none" strike="noStrike" cap="none" normalizeH="0" baseline="0" smtClean="0">
                          <a:ln>
                            <a:noFill/>
                          </a:ln>
                          <a:solidFill>
                            <a:srgbClr val="FF0000"/>
                          </a:solidFill>
                          <a:effectLst/>
                          <a:latin typeface="Arial" charset="0"/>
                        </a:rPr>
                        <a:t>( 3 , –1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advClick="0" advTm="360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afterEffect">
                                  <p:stCondLst>
                                    <p:cond delay="1000"/>
                                  </p:stCondLst>
                                  <p:iterate type="lt">
                                    <p:tmPct val="50000"/>
                                  </p:iterate>
                                  <p:childTnLst>
                                    <p:set>
                                      <p:cBhvr>
                                        <p:cTn id="6" dur="1" fill="hold">
                                          <p:stCondLst>
                                            <p:cond delay="0"/>
                                          </p:stCondLst>
                                        </p:cTn>
                                        <p:tgtEl>
                                          <p:spTgt spid="31747"/>
                                        </p:tgtEl>
                                        <p:attrNameLst>
                                          <p:attrName>style.visibility</p:attrName>
                                        </p:attrNameLst>
                                      </p:cBhvr>
                                      <p:to>
                                        <p:strVal val="visible"/>
                                      </p:to>
                                    </p:set>
                                    <p:anim calcmode="discrete" valueType="clr">
                                      <p:cBhvr override="childStyle">
                                        <p:cTn id="7" dur="80"/>
                                        <p:tgtEl>
                                          <p:spTgt spid="3174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1747"/>
                                        </p:tgtEl>
                                        <p:attrNameLst>
                                          <p:attrName>fillcolor</p:attrName>
                                        </p:attrNameLst>
                                      </p:cBhvr>
                                      <p:tavLst>
                                        <p:tav tm="0">
                                          <p:val>
                                            <p:clrVal>
                                              <a:schemeClr val="accent2"/>
                                            </p:clrVal>
                                          </p:val>
                                        </p:tav>
                                        <p:tav tm="50000">
                                          <p:val>
                                            <p:clrVal>
                                              <a:schemeClr val="hlink"/>
                                            </p:clrVal>
                                          </p:val>
                                        </p:tav>
                                      </p:tavLst>
                                    </p:anim>
                                    <p:set>
                                      <p:cBhvr>
                                        <p:cTn id="9" dur="80"/>
                                        <p:tgtEl>
                                          <p:spTgt spid="31747"/>
                                        </p:tgtEl>
                                        <p:attrNameLst>
                                          <p:attrName>fill.type</p:attrName>
                                        </p:attrNameLst>
                                      </p:cBhvr>
                                      <p:to>
                                        <p:strVal val="solid"/>
                                      </p:to>
                                    </p:set>
                                  </p:childTnLst>
                                </p:cTn>
                              </p:par>
                            </p:childTnLst>
                          </p:cTn>
                        </p:par>
                        <p:par>
                          <p:cTn id="10" fill="hold" nodeType="afterGroup">
                            <p:stCondLst>
                              <p:cond delay="1360"/>
                            </p:stCondLst>
                            <p:childTnLst>
                              <p:par>
                                <p:cTn id="11" presetID="40" presetClass="entr" presetSubtype="0" fill="hold" grpId="0" nodeType="afterEffect">
                                  <p:stCondLst>
                                    <p:cond delay="1000"/>
                                  </p:stCondLst>
                                  <p:iterate type="lt">
                                    <p:tmPct val="10000"/>
                                  </p:iterate>
                                  <p:childTnLst>
                                    <p:set>
                                      <p:cBhvr>
                                        <p:cTn id="12" dur="1" fill="hold">
                                          <p:stCondLst>
                                            <p:cond delay="0"/>
                                          </p:stCondLst>
                                        </p:cTn>
                                        <p:tgtEl>
                                          <p:spTgt spid="31748"/>
                                        </p:tgtEl>
                                        <p:attrNameLst>
                                          <p:attrName>style.visibility</p:attrName>
                                        </p:attrNameLst>
                                      </p:cBhvr>
                                      <p:to>
                                        <p:strVal val="visible"/>
                                      </p:to>
                                    </p:set>
                                    <p:animEffect transition="in" filter="fade">
                                      <p:cBhvr>
                                        <p:cTn id="13" dur="1000"/>
                                        <p:tgtEl>
                                          <p:spTgt spid="31748"/>
                                        </p:tgtEl>
                                      </p:cBhvr>
                                    </p:animEffect>
                                    <p:anim calcmode="lin" valueType="num">
                                      <p:cBhvr>
                                        <p:cTn id="14" dur="1000" fill="hold"/>
                                        <p:tgtEl>
                                          <p:spTgt spid="31748"/>
                                        </p:tgtEl>
                                        <p:attrNameLst>
                                          <p:attrName>ppt_x</p:attrName>
                                        </p:attrNameLst>
                                      </p:cBhvr>
                                      <p:tavLst>
                                        <p:tav tm="0">
                                          <p:val>
                                            <p:strVal val="#ppt_x-.1"/>
                                          </p:val>
                                        </p:tav>
                                        <p:tav tm="100000">
                                          <p:val>
                                            <p:strVal val="#ppt_x"/>
                                          </p:val>
                                        </p:tav>
                                      </p:tavLst>
                                    </p:anim>
                                    <p:anim calcmode="lin" valueType="num">
                                      <p:cBhvr>
                                        <p:cTn id="15" dur="1000" fill="hold"/>
                                        <p:tgtEl>
                                          <p:spTgt spid="31748"/>
                                        </p:tgtEl>
                                        <p:attrNameLst>
                                          <p:attrName>ppt_y</p:attrName>
                                        </p:attrNameLst>
                                      </p:cBhvr>
                                      <p:tavLst>
                                        <p:tav tm="0">
                                          <p:val>
                                            <p:strVal val="#ppt_y"/>
                                          </p:val>
                                        </p:tav>
                                        <p:tav tm="100000">
                                          <p:val>
                                            <p:strVal val="#ppt_y"/>
                                          </p:val>
                                        </p:tav>
                                      </p:tavLst>
                                    </p:anim>
                                  </p:childTnLst>
                                </p:cTn>
                              </p:par>
                            </p:childTnLst>
                          </p:cTn>
                        </p:par>
                        <p:par>
                          <p:cTn id="16" fill="hold" nodeType="afterGroup">
                            <p:stCondLst>
                              <p:cond delay="7260"/>
                            </p:stCondLst>
                            <p:childTnLst>
                              <p:par>
                                <p:cTn id="17" presetID="38" presetClass="entr" presetSubtype="0" accel="50000" fill="hold" grpId="0" nodeType="afterEffect">
                                  <p:stCondLst>
                                    <p:cond delay="1000"/>
                                  </p:stCondLst>
                                  <p:iterate type="lt">
                                    <p:tmPct val="50000"/>
                                  </p:iterate>
                                  <p:childTnLst>
                                    <p:set>
                                      <p:cBhvr>
                                        <p:cTn id="18" dur="1" fill="hold">
                                          <p:stCondLst>
                                            <p:cond delay="0"/>
                                          </p:stCondLst>
                                        </p:cTn>
                                        <p:tgtEl>
                                          <p:spTgt spid="31915"/>
                                        </p:tgtEl>
                                        <p:attrNameLst>
                                          <p:attrName>style.visibility</p:attrName>
                                        </p:attrNameLst>
                                      </p:cBhvr>
                                      <p:to>
                                        <p:strVal val="visible"/>
                                      </p:to>
                                    </p:set>
                                    <p:set>
                                      <p:cBhvr>
                                        <p:cTn id="19" dur="455" fill="hold">
                                          <p:stCondLst>
                                            <p:cond delay="0"/>
                                          </p:stCondLst>
                                        </p:cTn>
                                        <p:tgtEl>
                                          <p:spTgt spid="31915"/>
                                        </p:tgtEl>
                                        <p:attrNameLst>
                                          <p:attrName>style.rotation</p:attrName>
                                        </p:attrNameLst>
                                      </p:cBhvr>
                                      <p:to>
                                        <p:strVal val="-45.0"/>
                                      </p:to>
                                    </p:set>
                                    <p:anim calcmode="lin" valueType="num">
                                      <p:cBhvr>
                                        <p:cTn id="20" dur="455" fill="hold">
                                          <p:stCondLst>
                                            <p:cond delay="455"/>
                                          </p:stCondLst>
                                        </p:cTn>
                                        <p:tgtEl>
                                          <p:spTgt spid="31915"/>
                                        </p:tgtEl>
                                        <p:attrNameLst>
                                          <p:attrName>style.rotation</p:attrName>
                                        </p:attrNameLst>
                                      </p:cBhvr>
                                      <p:tavLst>
                                        <p:tav tm="0">
                                          <p:val>
                                            <p:fltVal val="-45"/>
                                          </p:val>
                                        </p:tav>
                                        <p:tav tm="69900">
                                          <p:val>
                                            <p:fltVal val="45"/>
                                          </p:val>
                                        </p:tav>
                                        <p:tav tm="100000">
                                          <p:val>
                                            <p:fltVal val="0"/>
                                          </p:val>
                                        </p:tav>
                                      </p:tavLst>
                                    </p:anim>
                                    <p:anim calcmode="lin" valueType="num">
                                      <p:cBhvr>
                                        <p:cTn id="21" dur="455" fill="hold">
                                          <p:stCondLst>
                                            <p:cond delay="0"/>
                                          </p:stCondLst>
                                        </p:cTn>
                                        <p:tgtEl>
                                          <p:spTgt spid="31915"/>
                                        </p:tgtEl>
                                        <p:attrNameLst>
                                          <p:attrName>ppt_y</p:attrName>
                                        </p:attrNameLst>
                                      </p:cBhvr>
                                      <p:tavLst>
                                        <p:tav tm="0">
                                          <p:val>
                                            <p:strVal val="#ppt_y-1"/>
                                          </p:val>
                                        </p:tav>
                                        <p:tav tm="100000">
                                          <p:val>
                                            <p:strVal val="#ppt_y-(0.354*#ppt_w-0.172*#ppt_h)"/>
                                          </p:val>
                                        </p:tav>
                                      </p:tavLst>
                                    </p:anim>
                                    <p:anim calcmode="lin" valueType="num">
                                      <p:cBhvr>
                                        <p:cTn id="22" dur="156" decel="50000" autoRev="1" fill="hold">
                                          <p:stCondLst>
                                            <p:cond delay="455"/>
                                          </p:stCondLst>
                                        </p:cTn>
                                        <p:tgtEl>
                                          <p:spTgt spid="31915"/>
                                        </p:tgtEl>
                                        <p:attrNameLst>
                                          <p:attrName>ppt_y</p:attrName>
                                        </p:attrNameLst>
                                      </p:cBhvr>
                                      <p:tavLst>
                                        <p:tav tm="0">
                                          <p:val>
                                            <p:strVal val="#ppt_y-(0.354*#ppt_w-0.172*#ppt_h)"/>
                                          </p:val>
                                        </p:tav>
                                        <p:tav tm="100000">
                                          <p:val>
                                            <p:strVal val="#ppt_y-(0.354*#ppt_w-0.172*#ppt_h)-#ppt_h/2"/>
                                          </p:val>
                                        </p:tav>
                                      </p:tavLst>
                                    </p:anim>
                                    <p:anim calcmode="lin" valueType="num">
                                      <p:cBhvr>
                                        <p:cTn id="23" dur="136" fill="hold">
                                          <p:stCondLst>
                                            <p:cond delay="864"/>
                                          </p:stCondLst>
                                        </p:cTn>
                                        <p:tgtEl>
                                          <p:spTgt spid="31915"/>
                                        </p:tgtEl>
                                        <p:attrNameLst>
                                          <p:attrName>ppt_y</p:attrName>
                                        </p:attrNameLst>
                                      </p:cBhvr>
                                      <p:tavLst>
                                        <p:tav tm="0">
                                          <p:val>
                                            <p:strVal val="#ppt_y-(0.354*#ppt_w-0.172*#ppt_h)"/>
                                          </p:val>
                                        </p:tav>
                                        <p:tav tm="100000">
                                          <p:val>
                                            <p:strVal val="#ppt_y"/>
                                          </p:val>
                                        </p:tav>
                                      </p:tavLst>
                                    </p:anim>
                                  </p:childTnLst>
                                </p:cTn>
                              </p:par>
                            </p:childTnLst>
                          </p:cTn>
                        </p:par>
                        <p:par>
                          <p:cTn id="24" fill="hold" nodeType="afterGroup">
                            <p:stCondLst>
                              <p:cond delay="13760"/>
                            </p:stCondLst>
                            <p:childTnLst>
                              <p:par>
                                <p:cTn id="25" presetID="38" presetClass="entr" presetSubtype="0" accel="50000" fill="hold" nodeType="afterEffect">
                                  <p:stCondLst>
                                    <p:cond delay="1000"/>
                                  </p:stCondLst>
                                  <p:iterate type="lt">
                                    <p:tmPct val="50000"/>
                                  </p:iterate>
                                  <p:childTnLst>
                                    <p:set>
                                      <p:cBhvr>
                                        <p:cTn id="26" dur="1" fill="hold">
                                          <p:stCondLst>
                                            <p:cond delay="0"/>
                                          </p:stCondLst>
                                        </p:cTn>
                                        <p:tgtEl>
                                          <p:spTgt spid="31916">
                                            <p:txEl>
                                              <p:pRg st="0" end="0"/>
                                            </p:txEl>
                                          </p:spTgt>
                                        </p:tgtEl>
                                        <p:attrNameLst>
                                          <p:attrName>style.visibility</p:attrName>
                                        </p:attrNameLst>
                                      </p:cBhvr>
                                      <p:to>
                                        <p:strVal val="visible"/>
                                      </p:to>
                                    </p:set>
                                    <p:set>
                                      <p:cBhvr>
                                        <p:cTn id="27" dur="455" fill="hold">
                                          <p:stCondLst>
                                            <p:cond delay="0"/>
                                          </p:stCondLst>
                                        </p:cTn>
                                        <p:tgtEl>
                                          <p:spTgt spid="31916">
                                            <p:txEl>
                                              <p:pRg st="0" end="0"/>
                                            </p:txEl>
                                          </p:spTgt>
                                        </p:tgtEl>
                                        <p:attrNameLst>
                                          <p:attrName>style.rotation</p:attrName>
                                        </p:attrNameLst>
                                      </p:cBhvr>
                                      <p:to>
                                        <p:strVal val="-45.0"/>
                                      </p:to>
                                    </p:set>
                                    <p:anim calcmode="lin" valueType="num">
                                      <p:cBhvr>
                                        <p:cTn id="28" dur="455" fill="hold">
                                          <p:stCondLst>
                                            <p:cond delay="455"/>
                                          </p:stCondLst>
                                        </p:cTn>
                                        <p:tgtEl>
                                          <p:spTgt spid="31916">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9" dur="455" fill="hold">
                                          <p:stCondLst>
                                            <p:cond delay="0"/>
                                          </p:stCondLst>
                                        </p:cTn>
                                        <p:tgtEl>
                                          <p:spTgt spid="31916">
                                            <p:txEl>
                                              <p:pRg st="0" end="0"/>
                                            </p:txEl>
                                          </p:spTgt>
                                        </p:tgtEl>
                                        <p:attrNameLst>
                                          <p:attrName>ppt_y</p:attrName>
                                        </p:attrNameLst>
                                      </p:cBhvr>
                                      <p:tavLst>
                                        <p:tav tm="0">
                                          <p:val>
                                            <p:strVal val="#ppt_y-1"/>
                                          </p:val>
                                        </p:tav>
                                        <p:tav tm="100000">
                                          <p:val>
                                            <p:strVal val="#ppt_y-(0.354*#ppt_w-0.172*#ppt_h)"/>
                                          </p:val>
                                        </p:tav>
                                      </p:tavLst>
                                    </p:anim>
                                    <p:anim calcmode="lin" valueType="num">
                                      <p:cBhvr>
                                        <p:cTn id="30" dur="156" decel="50000" autoRev="1" fill="hold">
                                          <p:stCondLst>
                                            <p:cond delay="455"/>
                                          </p:stCondLst>
                                        </p:cTn>
                                        <p:tgtEl>
                                          <p:spTgt spid="31916">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1" dur="136" fill="hold">
                                          <p:stCondLst>
                                            <p:cond delay="864"/>
                                          </p:stCondLst>
                                        </p:cTn>
                                        <p:tgtEl>
                                          <p:spTgt spid="31916">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32" fill="hold" nodeType="afterGroup">
                            <p:stCondLst>
                              <p:cond delay="20260"/>
                            </p:stCondLst>
                            <p:childTnLst>
                              <p:par>
                                <p:cTn id="33" presetID="27" presetClass="entr" presetSubtype="0" fill="hold" nodeType="afterEffect">
                                  <p:stCondLst>
                                    <p:cond delay="1000"/>
                                  </p:stCondLst>
                                  <p:iterate type="lt">
                                    <p:tmPct val="50000"/>
                                  </p:iterate>
                                  <p:childTnLst>
                                    <p:set>
                                      <p:cBhvr>
                                        <p:cTn id="34" dur="1" fill="hold">
                                          <p:stCondLst>
                                            <p:cond delay="0"/>
                                          </p:stCondLst>
                                        </p:cTn>
                                        <p:tgtEl>
                                          <p:spTgt spid="31749">
                                            <p:txEl>
                                              <p:pRg st="0" end="0"/>
                                            </p:txEl>
                                          </p:spTgt>
                                        </p:tgtEl>
                                        <p:attrNameLst>
                                          <p:attrName>style.visibility</p:attrName>
                                        </p:attrNameLst>
                                      </p:cBhvr>
                                      <p:to>
                                        <p:strVal val="visible"/>
                                      </p:to>
                                    </p:set>
                                    <p:anim calcmode="discrete" valueType="clr">
                                      <p:cBhvr override="childStyle">
                                        <p:cTn id="35" dur="80"/>
                                        <p:tgtEl>
                                          <p:spTgt spid="3174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1749">
                                            <p:txEl>
                                              <p:pRg st="0" end="0"/>
                                            </p:txEl>
                                          </p:spTgt>
                                        </p:tgtEl>
                                        <p:attrNameLst>
                                          <p:attrName>fillcolor</p:attrName>
                                        </p:attrNameLst>
                                      </p:cBhvr>
                                      <p:tavLst>
                                        <p:tav tm="0">
                                          <p:val>
                                            <p:clrVal>
                                              <a:schemeClr val="accent2"/>
                                            </p:clrVal>
                                          </p:val>
                                        </p:tav>
                                        <p:tav tm="50000">
                                          <p:val>
                                            <p:clrVal>
                                              <a:schemeClr val="hlink"/>
                                            </p:clrVal>
                                          </p:val>
                                        </p:tav>
                                      </p:tavLst>
                                    </p:anim>
                                    <p:set>
                                      <p:cBhvr>
                                        <p:cTn id="37" dur="80"/>
                                        <p:tgtEl>
                                          <p:spTgt spid="31749">
                                            <p:txEl>
                                              <p:pRg st="0" end="0"/>
                                            </p:txEl>
                                          </p:spTgt>
                                        </p:tgtEl>
                                        <p:attrNameLst>
                                          <p:attrName>fill.type</p:attrName>
                                        </p:attrNameLst>
                                      </p:cBhvr>
                                      <p:to>
                                        <p:strVal val="solid"/>
                                      </p:to>
                                    </p:set>
                                  </p:childTnLst>
                                </p:cTn>
                              </p:par>
                            </p:childTnLst>
                          </p:cTn>
                        </p:par>
                        <p:par>
                          <p:cTn id="38" fill="hold" nodeType="afterGroup">
                            <p:stCondLst>
                              <p:cond delay="21620"/>
                            </p:stCondLst>
                            <p:childTnLst>
                              <p:par>
                                <p:cTn id="39" presetID="40" presetClass="entr" presetSubtype="0" fill="hold" grpId="0" nodeType="afterEffect">
                                  <p:stCondLst>
                                    <p:cond delay="1000"/>
                                  </p:stCondLst>
                                  <p:iterate type="lt">
                                    <p:tmPct val="10000"/>
                                  </p:iterate>
                                  <p:childTnLst>
                                    <p:set>
                                      <p:cBhvr>
                                        <p:cTn id="40" dur="1" fill="hold">
                                          <p:stCondLst>
                                            <p:cond delay="0"/>
                                          </p:stCondLst>
                                        </p:cTn>
                                        <p:tgtEl>
                                          <p:spTgt spid="31764"/>
                                        </p:tgtEl>
                                        <p:attrNameLst>
                                          <p:attrName>style.visibility</p:attrName>
                                        </p:attrNameLst>
                                      </p:cBhvr>
                                      <p:to>
                                        <p:strVal val="visible"/>
                                      </p:to>
                                    </p:set>
                                    <p:animEffect transition="in" filter="fade">
                                      <p:cBhvr>
                                        <p:cTn id="41" dur="1000"/>
                                        <p:tgtEl>
                                          <p:spTgt spid="31764"/>
                                        </p:tgtEl>
                                      </p:cBhvr>
                                    </p:animEffect>
                                    <p:anim calcmode="lin" valueType="num">
                                      <p:cBhvr>
                                        <p:cTn id="42" dur="1000" fill="hold"/>
                                        <p:tgtEl>
                                          <p:spTgt spid="31764"/>
                                        </p:tgtEl>
                                        <p:attrNameLst>
                                          <p:attrName>ppt_x</p:attrName>
                                        </p:attrNameLst>
                                      </p:cBhvr>
                                      <p:tavLst>
                                        <p:tav tm="0">
                                          <p:val>
                                            <p:strVal val="#ppt_x-.1"/>
                                          </p:val>
                                        </p:tav>
                                        <p:tav tm="100000">
                                          <p:val>
                                            <p:strVal val="#ppt_x"/>
                                          </p:val>
                                        </p:tav>
                                      </p:tavLst>
                                    </p:anim>
                                    <p:anim calcmode="lin" valueType="num">
                                      <p:cBhvr>
                                        <p:cTn id="43" dur="1000" fill="hold"/>
                                        <p:tgtEl>
                                          <p:spTgt spid="31764"/>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30120"/>
                            </p:stCondLst>
                            <p:childTnLst>
                              <p:par>
                                <p:cTn id="45" presetID="10" presetClass="entr" presetSubtype="0" fill="hold" nodeType="afterEffect">
                                  <p:stCondLst>
                                    <p:cond delay="1000"/>
                                  </p:stCondLst>
                                  <p:childTnLst>
                                    <p:set>
                                      <p:cBhvr>
                                        <p:cTn id="46" dur="1" fill="hold">
                                          <p:stCondLst>
                                            <p:cond delay="0"/>
                                          </p:stCondLst>
                                        </p:cTn>
                                        <p:tgtEl>
                                          <p:spTgt spid="31795"/>
                                        </p:tgtEl>
                                        <p:attrNameLst>
                                          <p:attrName>style.visibility</p:attrName>
                                        </p:attrNameLst>
                                      </p:cBhvr>
                                      <p:to>
                                        <p:strVal val="visible"/>
                                      </p:to>
                                    </p:set>
                                    <p:animEffect transition="in" filter="fade">
                                      <p:cBhvr>
                                        <p:cTn id="47" dur="2000"/>
                                        <p:tgtEl>
                                          <p:spTgt spid="31795"/>
                                        </p:tgtEl>
                                      </p:cBhvr>
                                    </p:animEffect>
                                  </p:childTnLst>
                                </p:cTn>
                              </p:par>
                            </p:childTnLst>
                          </p:cTn>
                        </p:par>
                        <p:par>
                          <p:cTn id="48" fill="hold" nodeType="afterGroup">
                            <p:stCondLst>
                              <p:cond delay="33120"/>
                            </p:stCondLst>
                            <p:childTnLst>
                              <p:par>
                                <p:cTn id="49" presetID="10" presetClass="entr" presetSubtype="0" fill="hold" nodeType="afterEffect">
                                  <p:stCondLst>
                                    <p:cond delay="1000"/>
                                  </p:stCondLst>
                                  <p:childTnLst>
                                    <p:set>
                                      <p:cBhvr>
                                        <p:cTn id="50" dur="1" fill="hold">
                                          <p:stCondLst>
                                            <p:cond delay="0"/>
                                          </p:stCondLst>
                                        </p:cTn>
                                        <p:tgtEl>
                                          <p:spTgt spid="32018"/>
                                        </p:tgtEl>
                                        <p:attrNameLst>
                                          <p:attrName>style.visibility</p:attrName>
                                        </p:attrNameLst>
                                      </p:cBhvr>
                                      <p:to>
                                        <p:strVal val="visible"/>
                                      </p:to>
                                    </p:set>
                                    <p:animEffect transition="in" filter="fade">
                                      <p:cBhvr>
                                        <p:cTn id="51" dur="2000"/>
                                        <p:tgtEl>
                                          <p:spTgt spid="32018"/>
                                        </p:tgtEl>
                                      </p:cBhvr>
                                    </p:animEffect>
                                  </p:childTnLst>
                                </p:cTn>
                              </p:par>
                            </p:childTnLst>
                          </p:cTn>
                        </p:par>
                        <p:par>
                          <p:cTn id="52" fill="hold" nodeType="afterGroup">
                            <p:stCondLst>
                              <p:cond delay="36120"/>
                            </p:stCondLst>
                            <p:childTnLst>
                              <p:par>
                                <p:cTn id="53" presetID="10" presetClass="entr" presetSubtype="0" fill="hold" nodeType="afterEffect">
                                  <p:stCondLst>
                                    <p:cond delay="1000"/>
                                  </p:stCondLst>
                                  <p:childTnLst>
                                    <p:set>
                                      <p:cBhvr>
                                        <p:cTn id="54" dur="1" fill="hold">
                                          <p:stCondLst>
                                            <p:cond delay="0"/>
                                          </p:stCondLst>
                                        </p:cTn>
                                        <p:tgtEl>
                                          <p:spTgt spid="31796"/>
                                        </p:tgtEl>
                                        <p:attrNameLst>
                                          <p:attrName>style.visibility</p:attrName>
                                        </p:attrNameLst>
                                      </p:cBhvr>
                                      <p:to>
                                        <p:strVal val="visible"/>
                                      </p:to>
                                    </p:set>
                                    <p:animEffect transition="in" filter="fade">
                                      <p:cBhvr>
                                        <p:cTn id="55" dur="2000"/>
                                        <p:tgtEl>
                                          <p:spTgt spid="31796"/>
                                        </p:tgtEl>
                                      </p:cBhvr>
                                    </p:animEffect>
                                  </p:childTnLst>
                                </p:cTn>
                              </p:par>
                            </p:childTnLst>
                          </p:cTn>
                        </p:par>
                        <p:par>
                          <p:cTn id="56" fill="hold" nodeType="afterGroup">
                            <p:stCondLst>
                              <p:cond delay="39120"/>
                            </p:stCondLst>
                            <p:childTnLst>
                              <p:par>
                                <p:cTn id="57" presetID="10" presetClass="entr" presetSubtype="0" fill="hold" nodeType="afterEffect">
                                  <p:stCondLst>
                                    <p:cond delay="1000"/>
                                  </p:stCondLst>
                                  <p:childTnLst>
                                    <p:set>
                                      <p:cBhvr>
                                        <p:cTn id="58" dur="1" fill="hold">
                                          <p:stCondLst>
                                            <p:cond delay="0"/>
                                          </p:stCondLst>
                                        </p:cTn>
                                        <p:tgtEl>
                                          <p:spTgt spid="32048"/>
                                        </p:tgtEl>
                                        <p:attrNameLst>
                                          <p:attrName>style.visibility</p:attrName>
                                        </p:attrNameLst>
                                      </p:cBhvr>
                                      <p:to>
                                        <p:strVal val="visible"/>
                                      </p:to>
                                    </p:set>
                                    <p:animEffect transition="in" filter="fade">
                                      <p:cBhvr>
                                        <p:cTn id="59" dur="2000"/>
                                        <p:tgtEl>
                                          <p:spTgt spid="32048"/>
                                        </p:tgtEl>
                                      </p:cBhvr>
                                    </p:animEffect>
                                  </p:childTnLst>
                                </p:cTn>
                              </p:par>
                            </p:childTnLst>
                          </p:cTn>
                        </p:par>
                        <p:par>
                          <p:cTn id="60" fill="hold" nodeType="afterGroup">
                            <p:stCondLst>
                              <p:cond delay="42120"/>
                            </p:stCondLst>
                            <p:childTnLst>
                              <p:par>
                                <p:cTn id="61" presetID="38" presetClass="entr" presetSubtype="0" accel="50000" fill="hold" grpId="0" nodeType="afterEffect">
                                  <p:stCondLst>
                                    <p:cond delay="1000"/>
                                  </p:stCondLst>
                                  <p:iterate type="lt">
                                    <p:tmPct val="50000"/>
                                  </p:iterate>
                                  <p:childTnLst>
                                    <p:set>
                                      <p:cBhvr>
                                        <p:cTn id="62" dur="1" fill="hold">
                                          <p:stCondLst>
                                            <p:cond delay="0"/>
                                          </p:stCondLst>
                                        </p:cTn>
                                        <p:tgtEl>
                                          <p:spTgt spid="31918"/>
                                        </p:tgtEl>
                                        <p:attrNameLst>
                                          <p:attrName>style.visibility</p:attrName>
                                        </p:attrNameLst>
                                      </p:cBhvr>
                                      <p:to>
                                        <p:strVal val="visible"/>
                                      </p:to>
                                    </p:set>
                                    <p:set>
                                      <p:cBhvr>
                                        <p:cTn id="63" dur="455" fill="hold">
                                          <p:stCondLst>
                                            <p:cond delay="0"/>
                                          </p:stCondLst>
                                        </p:cTn>
                                        <p:tgtEl>
                                          <p:spTgt spid="31918"/>
                                        </p:tgtEl>
                                        <p:attrNameLst>
                                          <p:attrName>style.rotation</p:attrName>
                                        </p:attrNameLst>
                                      </p:cBhvr>
                                      <p:to>
                                        <p:strVal val="-45.0"/>
                                      </p:to>
                                    </p:set>
                                    <p:anim calcmode="lin" valueType="num">
                                      <p:cBhvr>
                                        <p:cTn id="64" dur="455" fill="hold">
                                          <p:stCondLst>
                                            <p:cond delay="455"/>
                                          </p:stCondLst>
                                        </p:cTn>
                                        <p:tgtEl>
                                          <p:spTgt spid="31918"/>
                                        </p:tgtEl>
                                        <p:attrNameLst>
                                          <p:attrName>style.rotation</p:attrName>
                                        </p:attrNameLst>
                                      </p:cBhvr>
                                      <p:tavLst>
                                        <p:tav tm="0">
                                          <p:val>
                                            <p:fltVal val="-45"/>
                                          </p:val>
                                        </p:tav>
                                        <p:tav tm="69900">
                                          <p:val>
                                            <p:fltVal val="45"/>
                                          </p:val>
                                        </p:tav>
                                        <p:tav tm="100000">
                                          <p:val>
                                            <p:fltVal val="0"/>
                                          </p:val>
                                        </p:tav>
                                      </p:tavLst>
                                    </p:anim>
                                    <p:anim calcmode="lin" valueType="num">
                                      <p:cBhvr>
                                        <p:cTn id="65" dur="455" fill="hold">
                                          <p:stCondLst>
                                            <p:cond delay="0"/>
                                          </p:stCondLst>
                                        </p:cTn>
                                        <p:tgtEl>
                                          <p:spTgt spid="31918"/>
                                        </p:tgtEl>
                                        <p:attrNameLst>
                                          <p:attrName>ppt_y</p:attrName>
                                        </p:attrNameLst>
                                      </p:cBhvr>
                                      <p:tavLst>
                                        <p:tav tm="0">
                                          <p:val>
                                            <p:strVal val="#ppt_y-1"/>
                                          </p:val>
                                        </p:tav>
                                        <p:tav tm="100000">
                                          <p:val>
                                            <p:strVal val="#ppt_y-(0.354*#ppt_w-0.172*#ppt_h)"/>
                                          </p:val>
                                        </p:tav>
                                      </p:tavLst>
                                    </p:anim>
                                    <p:anim calcmode="lin" valueType="num">
                                      <p:cBhvr>
                                        <p:cTn id="66" dur="156" decel="50000" autoRev="1" fill="hold">
                                          <p:stCondLst>
                                            <p:cond delay="455"/>
                                          </p:stCondLst>
                                        </p:cTn>
                                        <p:tgtEl>
                                          <p:spTgt spid="31918"/>
                                        </p:tgtEl>
                                        <p:attrNameLst>
                                          <p:attrName>ppt_y</p:attrName>
                                        </p:attrNameLst>
                                      </p:cBhvr>
                                      <p:tavLst>
                                        <p:tav tm="0">
                                          <p:val>
                                            <p:strVal val="#ppt_y-(0.354*#ppt_w-0.172*#ppt_h)"/>
                                          </p:val>
                                        </p:tav>
                                        <p:tav tm="100000">
                                          <p:val>
                                            <p:strVal val="#ppt_y-(0.354*#ppt_w-0.172*#ppt_h)-#ppt_h/2"/>
                                          </p:val>
                                        </p:tav>
                                      </p:tavLst>
                                    </p:anim>
                                    <p:anim calcmode="lin" valueType="num">
                                      <p:cBhvr>
                                        <p:cTn id="67" dur="136" fill="hold">
                                          <p:stCondLst>
                                            <p:cond delay="864"/>
                                          </p:stCondLst>
                                        </p:cTn>
                                        <p:tgtEl>
                                          <p:spTgt spid="31918"/>
                                        </p:tgtEl>
                                        <p:attrNameLst>
                                          <p:attrName>ppt_y</p:attrName>
                                        </p:attrNameLst>
                                      </p:cBhvr>
                                      <p:tavLst>
                                        <p:tav tm="0">
                                          <p:val>
                                            <p:strVal val="#ppt_y-(0.354*#ppt_w-0.172*#ppt_h)"/>
                                          </p:val>
                                        </p:tav>
                                        <p:tav tm="100000">
                                          <p:val>
                                            <p:strVal val="#ppt_y"/>
                                          </p:val>
                                        </p:tav>
                                      </p:tavLst>
                                    </p:anim>
                                  </p:childTnLst>
                                </p:cTn>
                              </p:par>
                            </p:childTnLst>
                          </p:cTn>
                        </p:par>
                        <p:par>
                          <p:cTn id="68" fill="hold" nodeType="afterGroup">
                            <p:stCondLst>
                              <p:cond delay="52620"/>
                            </p:stCondLst>
                            <p:childTnLst>
                              <p:par>
                                <p:cTn id="69" presetID="10" presetClass="entr" presetSubtype="0" fill="hold" nodeType="afterEffect">
                                  <p:stCondLst>
                                    <p:cond delay="1000"/>
                                  </p:stCondLst>
                                  <p:childTnLst>
                                    <p:set>
                                      <p:cBhvr>
                                        <p:cTn id="70" dur="1" fill="hold">
                                          <p:stCondLst>
                                            <p:cond delay="0"/>
                                          </p:stCondLst>
                                        </p:cTn>
                                        <p:tgtEl>
                                          <p:spTgt spid="32374"/>
                                        </p:tgtEl>
                                        <p:attrNameLst>
                                          <p:attrName>style.visibility</p:attrName>
                                        </p:attrNameLst>
                                      </p:cBhvr>
                                      <p:to>
                                        <p:strVal val="visible"/>
                                      </p:to>
                                    </p:set>
                                    <p:animEffect transition="in" filter="fade">
                                      <p:cBhvr>
                                        <p:cTn id="71" dur="2000"/>
                                        <p:tgtEl>
                                          <p:spTgt spid="32374"/>
                                        </p:tgtEl>
                                      </p:cBhvr>
                                    </p:animEffect>
                                  </p:childTnLst>
                                </p:cTn>
                              </p:par>
                            </p:childTnLst>
                          </p:cTn>
                        </p:par>
                        <p:par>
                          <p:cTn id="72" fill="hold" nodeType="afterGroup">
                            <p:stCondLst>
                              <p:cond delay="55620"/>
                            </p:stCondLst>
                            <p:childTnLst>
                              <p:par>
                                <p:cTn id="73" presetID="38" presetClass="entr" presetSubtype="0" accel="50000" fill="hold" grpId="0" nodeType="afterEffect">
                                  <p:stCondLst>
                                    <p:cond delay="1000"/>
                                  </p:stCondLst>
                                  <p:iterate type="lt">
                                    <p:tmPct val="50000"/>
                                  </p:iterate>
                                  <p:childTnLst>
                                    <p:set>
                                      <p:cBhvr>
                                        <p:cTn id="74" dur="1" fill="hold">
                                          <p:stCondLst>
                                            <p:cond delay="0"/>
                                          </p:stCondLst>
                                        </p:cTn>
                                        <p:tgtEl>
                                          <p:spTgt spid="31949"/>
                                        </p:tgtEl>
                                        <p:attrNameLst>
                                          <p:attrName>style.visibility</p:attrName>
                                        </p:attrNameLst>
                                      </p:cBhvr>
                                      <p:to>
                                        <p:strVal val="visible"/>
                                      </p:to>
                                    </p:set>
                                    <p:set>
                                      <p:cBhvr>
                                        <p:cTn id="75" dur="455" fill="hold">
                                          <p:stCondLst>
                                            <p:cond delay="0"/>
                                          </p:stCondLst>
                                        </p:cTn>
                                        <p:tgtEl>
                                          <p:spTgt spid="31949"/>
                                        </p:tgtEl>
                                        <p:attrNameLst>
                                          <p:attrName>style.rotation</p:attrName>
                                        </p:attrNameLst>
                                      </p:cBhvr>
                                      <p:to>
                                        <p:strVal val="-45.0"/>
                                      </p:to>
                                    </p:set>
                                    <p:anim calcmode="lin" valueType="num">
                                      <p:cBhvr>
                                        <p:cTn id="76" dur="455" fill="hold">
                                          <p:stCondLst>
                                            <p:cond delay="455"/>
                                          </p:stCondLst>
                                        </p:cTn>
                                        <p:tgtEl>
                                          <p:spTgt spid="31949"/>
                                        </p:tgtEl>
                                        <p:attrNameLst>
                                          <p:attrName>style.rotation</p:attrName>
                                        </p:attrNameLst>
                                      </p:cBhvr>
                                      <p:tavLst>
                                        <p:tav tm="0">
                                          <p:val>
                                            <p:fltVal val="-45"/>
                                          </p:val>
                                        </p:tav>
                                        <p:tav tm="69900">
                                          <p:val>
                                            <p:fltVal val="45"/>
                                          </p:val>
                                        </p:tav>
                                        <p:tav tm="100000">
                                          <p:val>
                                            <p:fltVal val="0"/>
                                          </p:val>
                                        </p:tav>
                                      </p:tavLst>
                                    </p:anim>
                                    <p:anim calcmode="lin" valueType="num">
                                      <p:cBhvr>
                                        <p:cTn id="77" dur="455" fill="hold">
                                          <p:stCondLst>
                                            <p:cond delay="0"/>
                                          </p:stCondLst>
                                        </p:cTn>
                                        <p:tgtEl>
                                          <p:spTgt spid="31949"/>
                                        </p:tgtEl>
                                        <p:attrNameLst>
                                          <p:attrName>ppt_y</p:attrName>
                                        </p:attrNameLst>
                                      </p:cBhvr>
                                      <p:tavLst>
                                        <p:tav tm="0">
                                          <p:val>
                                            <p:strVal val="#ppt_y-1"/>
                                          </p:val>
                                        </p:tav>
                                        <p:tav tm="100000">
                                          <p:val>
                                            <p:strVal val="#ppt_y-(0.354*#ppt_w-0.172*#ppt_h)"/>
                                          </p:val>
                                        </p:tav>
                                      </p:tavLst>
                                    </p:anim>
                                    <p:anim calcmode="lin" valueType="num">
                                      <p:cBhvr>
                                        <p:cTn id="78" dur="156" decel="50000" autoRev="1" fill="hold">
                                          <p:stCondLst>
                                            <p:cond delay="455"/>
                                          </p:stCondLst>
                                        </p:cTn>
                                        <p:tgtEl>
                                          <p:spTgt spid="31949"/>
                                        </p:tgtEl>
                                        <p:attrNameLst>
                                          <p:attrName>ppt_y</p:attrName>
                                        </p:attrNameLst>
                                      </p:cBhvr>
                                      <p:tavLst>
                                        <p:tav tm="0">
                                          <p:val>
                                            <p:strVal val="#ppt_y-(0.354*#ppt_w-0.172*#ppt_h)"/>
                                          </p:val>
                                        </p:tav>
                                        <p:tav tm="100000">
                                          <p:val>
                                            <p:strVal val="#ppt_y-(0.354*#ppt_w-0.172*#ppt_h)-#ppt_h/2"/>
                                          </p:val>
                                        </p:tav>
                                      </p:tavLst>
                                    </p:anim>
                                    <p:anim calcmode="lin" valueType="num">
                                      <p:cBhvr>
                                        <p:cTn id="79" dur="136" fill="hold">
                                          <p:stCondLst>
                                            <p:cond delay="864"/>
                                          </p:stCondLst>
                                        </p:cTn>
                                        <p:tgtEl>
                                          <p:spTgt spid="31949"/>
                                        </p:tgtEl>
                                        <p:attrNameLst>
                                          <p:attrName>ppt_y</p:attrName>
                                        </p:attrNameLst>
                                      </p:cBhvr>
                                      <p:tavLst>
                                        <p:tav tm="0">
                                          <p:val>
                                            <p:strVal val="#ppt_y-(0.354*#ppt_w-0.172*#ppt_h)"/>
                                          </p:val>
                                        </p:tav>
                                        <p:tav tm="100000">
                                          <p:val>
                                            <p:strVal val="#ppt_y"/>
                                          </p:val>
                                        </p:tav>
                                      </p:tavLst>
                                    </p:anim>
                                  </p:childTnLst>
                                </p:cTn>
                              </p:par>
                            </p:childTnLst>
                          </p:cTn>
                        </p:par>
                        <p:par>
                          <p:cTn id="80" fill="hold" nodeType="afterGroup">
                            <p:stCondLst>
                              <p:cond delay="66120"/>
                            </p:stCondLst>
                            <p:childTnLst>
                              <p:par>
                                <p:cTn id="81" presetID="10" presetClass="entr" presetSubtype="0" fill="hold" nodeType="afterEffect">
                                  <p:stCondLst>
                                    <p:cond delay="1000"/>
                                  </p:stCondLst>
                                  <p:childTnLst>
                                    <p:set>
                                      <p:cBhvr>
                                        <p:cTn id="82" dur="1" fill="hold">
                                          <p:stCondLst>
                                            <p:cond delay="0"/>
                                          </p:stCondLst>
                                        </p:cTn>
                                        <p:tgtEl>
                                          <p:spTgt spid="32016"/>
                                        </p:tgtEl>
                                        <p:attrNameLst>
                                          <p:attrName>style.visibility</p:attrName>
                                        </p:attrNameLst>
                                      </p:cBhvr>
                                      <p:to>
                                        <p:strVal val="visible"/>
                                      </p:to>
                                    </p:set>
                                    <p:animEffect transition="in" filter="fade">
                                      <p:cBhvr>
                                        <p:cTn id="83" dur="2000"/>
                                        <p:tgtEl>
                                          <p:spTgt spid="32016"/>
                                        </p:tgtEl>
                                      </p:cBhvr>
                                    </p:animEffect>
                                  </p:childTnLst>
                                </p:cTn>
                              </p:par>
                            </p:childTnLst>
                          </p:cTn>
                        </p:par>
                        <p:par>
                          <p:cTn id="84" fill="hold" nodeType="afterGroup">
                            <p:stCondLst>
                              <p:cond delay="69120"/>
                            </p:stCondLst>
                            <p:childTnLst>
                              <p:par>
                                <p:cTn id="85" presetID="38" presetClass="entr" presetSubtype="0" accel="50000" fill="hold" grpId="0" nodeType="afterEffect">
                                  <p:stCondLst>
                                    <p:cond delay="1000"/>
                                  </p:stCondLst>
                                  <p:iterate type="lt">
                                    <p:tmPct val="50000"/>
                                  </p:iterate>
                                  <p:childTnLst>
                                    <p:set>
                                      <p:cBhvr>
                                        <p:cTn id="86" dur="1" fill="hold">
                                          <p:stCondLst>
                                            <p:cond delay="0"/>
                                          </p:stCondLst>
                                        </p:cTn>
                                        <p:tgtEl>
                                          <p:spTgt spid="31980"/>
                                        </p:tgtEl>
                                        <p:attrNameLst>
                                          <p:attrName>style.visibility</p:attrName>
                                        </p:attrNameLst>
                                      </p:cBhvr>
                                      <p:to>
                                        <p:strVal val="visible"/>
                                      </p:to>
                                    </p:set>
                                    <p:set>
                                      <p:cBhvr>
                                        <p:cTn id="87" dur="455" fill="hold">
                                          <p:stCondLst>
                                            <p:cond delay="0"/>
                                          </p:stCondLst>
                                        </p:cTn>
                                        <p:tgtEl>
                                          <p:spTgt spid="31980"/>
                                        </p:tgtEl>
                                        <p:attrNameLst>
                                          <p:attrName>style.rotation</p:attrName>
                                        </p:attrNameLst>
                                      </p:cBhvr>
                                      <p:to>
                                        <p:strVal val="-45.0"/>
                                      </p:to>
                                    </p:set>
                                    <p:anim calcmode="lin" valueType="num">
                                      <p:cBhvr>
                                        <p:cTn id="88" dur="455" fill="hold">
                                          <p:stCondLst>
                                            <p:cond delay="455"/>
                                          </p:stCondLst>
                                        </p:cTn>
                                        <p:tgtEl>
                                          <p:spTgt spid="31980"/>
                                        </p:tgtEl>
                                        <p:attrNameLst>
                                          <p:attrName>style.rotation</p:attrName>
                                        </p:attrNameLst>
                                      </p:cBhvr>
                                      <p:tavLst>
                                        <p:tav tm="0">
                                          <p:val>
                                            <p:fltVal val="-45"/>
                                          </p:val>
                                        </p:tav>
                                        <p:tav tm="69900">
                                          <p:val>
                                            <p:fltVal val="45"/>
                                          </p:val>
                                        </p:tav>
                                        <p:tav tm="100000">
                                          <p:val>
                                            <p:fltVal val="0"/>
                                          </p:val>
                                        </p:tav>
                                      </p:tavLst>
                                    </p:anim>
                                    <p:anim calcmode="lin" valueType="num">
                                      <p:cBhvr>
                                        <p:cTn id="89" dur="455" fill="hold">
                                          <p:stCondLst>
                                            <p:cond delay="0"/>
                                          </p:stCondLst>
                                        </p:cTn>
                                        <p:tgtEl>
                                          <p:spTgt spid="31980"/>
                                        </p:tgtEl>
                                        <p:attrNameLst>
                                          <p:attrName>ppt_y</p:attrName>
                                        </p:attrNameLst>
                                      </p:cBhvr>
                                      <p:tavLst>
                                        <p:tav tm="0">
                                          <p:val>
                                            <p:strVal val="#ppt_y-1"/>
                                          </p:val>
                                        </p:tav>
                                        <p:tav tm="100000">
                                          <p:val>
                                            <p:strVal val="#ppt_y-(0.354*#ppt_w-0.172*#ppt_h)"/>
                                          </p:val>
                                        </p:tav>
                                      </p:tavLst>
                                    </p:anim>
                                    <p:anim calcmode="lin" valueType="num">
                                      <p:cBhvr>
                                        <p:cTn id="90" dur="156" decel="50000" autoRev="1" fill="hold">
                                          <p:stCondLst>
                                            <p:cond delay="455"/>
                                          </p:stCondLst>
                                        </p:cTn>
                                        <p:tgtEl>
                                          <p:spTgt spid="31980"/>
                                        </p:tgtEl>
                                        <p:attrNameLst>
                                          <p:attrName>ppt_y</p:attrName>
                                        </p:attrNameLst>
                                      </p:cBhvr>
                                      <p:tavLst>
                                        <p:tav tm="0">
                                          <p:val>
                                            <p:strVal val="#ppt_y-(0.354*#ppt_w-0.172*#ppt_h)"/>
                                          </p:val>
                                        </p:tav>
                                        <p:tav tm="100000">
                                          <p:val>
                                            <p:strVal val="#ppt_y-(0.354*#ppt_w-0.172*#ppt_h)-#ppt_h/2"/>
                                          </p:val>
                                        </p:tav>
                                      </p:tavLst>
                                    </p:anim>
                                    <p:anim calcmode="lin" valueType="num">
                                      <p:cBhvr>
                                        <p:cTn id="91" dur="136" fill="hold">
                                          <p:stCondLst>
                                            <p:cond delay="864"/>
                                          </p:stCondLst>
                                        </p:cTn>
                                        <p:tgtEl>
                                          <p:spTgt spid="31980"/>
                                        </p:tgtEl>
                                        <p:attrNameLst>
                                          <p:attrName>ppt_y</p:attrName>
                                        </p:attrNameLst>
                                      </p:cBhvr>
                                      <p:tavLst>
                                        <p:tav tm="0">
                                          <p:val>
                                            <p:strVal val="#ppt_y-(0.354*#ppt_w-0.172*#ppt_h)"/>
                                          </p:val>
                                        </p:tav>
                                        <p:tav tm="100000">
                                          <p:val>
                                            <p:strVal val="#ppt_y"/>
                                          </p:val>
                                        </p:tav>
                                      </p:tavLst>
                                    </p:anim>
                                  </p:childTnLst>
                                </p:cTn>
                              </p:par>
                            </p:childTnLst>
                          </p:cTn>
                        </p:par>
                        <p:par>
                          <p:cTn id="92" fill="hold" nodeType="afterGroup">
                            <p:stCondLst>
                              <p:cond delay="79620"/>
                            </p:stCondLst>
                            <p:childTnLst>
                              <p:par>
                                <p:cTn id="93" presetID="10" presetClass="entr" presetSubtype="0" fill="hold" nodeType="afterEffect">
                                  <p:stCondLst>
                                    <p:cond delay="1000"/>
                                  </p:stCondLst>
                                  <p:childTnLst>
                                    <p:set>
                                      <p:cBhvr>
                                        <p:cTn id="94" dur="1" fill="hold">
                                          <p:stCondLst>
                                            <p:cond delay="0"/>
                                          </p:stCondLst>
                                        </p:cTn>
                                        <p:tgtEl>
                                          <p:spTgt spid="32019"/>
                                        </p:tgtEl>
                                        <p:attrNameLst>
                                          <p:attrName>style.visibility</p:attrName>
                                        </p:attrNameLst>
                                      </p:cBhvr>
                                      <p:to>
                                        <p:strVal val="visible"/>
                                      </p:to>
                                    </p:set>
                                    <p:animEffect transition="in" filter="fade">
                                      <p:cBhvr>
                                        <p:cTn id="95" dur="2000"/>
                                        <p:tgtEl>
                                          <p:spTgt spid="32019"/>
                                        </p:tgtEl>
                                      </p:cBhvr>
                                    </p:animEffect>
                                  </p:childTnLst>
                                </p:cTn>
                              </p:par>
                            </p:childTnLst>
                          </p:cTn>
                        </p:par>
                        <p:par>
                          <p:cTn id="96" fill="hold" nodeType="afterGroup">
                            <p:stCondLst>
                              <p:cond delay="82620"/>
                            </p:stCondLst>
                            <p:childTnLst>
                              <p:par>
                                <p:cTn id="97" presetID="38" presetClass="entr" presetSubtype="0" accel="50000" fill="hold" grpId="0" nodeType="afterEffect">
                                  <p:stCondLst>
                                    <p:cond delay="1000"/>
                                  </p:stCondLst>
                                  <p:iterate type="lt">
                                    <p:tmPct val="50000"/>
                                  </p:iterate>
                                  <p:childTnLst>
                                    <p:set>
                                      <p:cBhvr>
                                        <p:cTn id="98" dur="1" fill="hold">
                                          <p:stCondLst>
                                            <p:cond delay="0"/>
                                          </p:stCondLst>
                                        </p:cTn>
                                        <p:tgtEl>
                                          <p:spTgt spid="32011"/>
                                        </p:tgtEl>
                                        <p:attrNameLst>
                                          <p:attrName>style.visibility</p:attrName>
                                        </p:attrNameLst>
                                      </p:cBhvr>
                                      <p:to>
                                        <p:strVal val="visible"/>
                                      </p:to>
                                    </p:set>
                                    <p:set>
                                      <p:cBhvr>
                                        <p:cTn id="99" dur="455" fill="hold">
                                          <p:stCondLst>
                                            <p:cond delay="0"/>
                                          </p:stCondLst>
                                        </p:cTn>
                                        <p:tgtEl>
                                          <p:spTgt spid="32011"/>
                                        </p:tgtEl>
                                        <p:attrNameLst>
                                          <p:attrName>style.rotation</p:attrName>
                                        </p:attrNameLst>
                                      </p:cBhvr>
                                      <p:to>
                                        <p:strVal val="-45.0"/>
                                      </p:to>
                                    </p:set>
                                    <p:anim calcmode="lin" valueType="num">
                                      <p:cBhvr>
                                        <p:cTn id="100" dur="455" fill="hold">
                                          <p:stCondLst>
                                            <p:cond delay="455"/>
                                          </p:stCondLst>
                                        </p:cTn>
                                        <p:tgtEl>
                                          <p:spTgt spid="32011"/>
                                        </p:tgtEl>
                                        <p:attrNameLst>
                                          <p:attrName>style.rotation</p:attrName>
                                        </p:attrNameLst>
                                      </p:cBhvr>
                                      <p:tavLst>
                                        <p:tav tm="0">
                                          <p:val>
                                            <p:fltVal val="-45"/>
                                          </p:val>
                                        </p:tav>
                                        <p:tav tm="69900">
                                          <p:val>
                                            <p:fltVal val="45"/>
                                          </p:val>
                                        </p:tav>
                                        <p:tav tm="100000">
                                          <p:val>
                                            <p:fltVal val="0"/>
                                          </p:val>
                                        </p:tav>
                                      </p:tavLst>
                                    </p:anim>
                                    <p:anim calcmode="lin" valueType="num">
                                      <p:cBhvr>
                                        <p:cTn id="101" dur="455" fill="hold">
                                          <p:stCondLst>
                                            <p:cond delay="0"/>
                                          </p:stCondLst>
                                        </p:cTn>
                                        <p:tgtEl>
                                          <p:spTgt spid="32011"/>
                                        </p:tgtEl>
                                        <p:attrNameLst>
                                          <p:attrName>ppt_y</p:attrName>
                                        </p:attrNameLst>
                                      </p:cBhvr>
                                      <p:tavLst>
                                        <p:tav tm="0">
                                          <p:val>
                                            <p:strVal val="#ppt_y-1"/>
                                          </p:val>
                                        </p:tav>
                                        <p:tav tm="100000">
                                          <p:val>
                                            <p:strVal val="#ppt_y-(0.354*#ppt_w-0.172*#ppt_h)"/>
                                          </p:val>
                                        </p:tav>
                                      </p:tavLst>
                                    </p:anim>
                                    <p:anim calcmode="lin" valueType="num">
                                      <p:cBhvr>
                                        <p:cTn id="102" dur="156" decel="50000" autoRev="1" fill="hold">
                                          <p:stCondLst>
                                            <p:cond delay="455"/>
                                          </p:stCondLst>
                                        </p:cTn>
                                        <p:tgtEl>
                                          <p:spTgt spid="32011"/>
                                        </p:tgtEl>
                                        <p:attrNameLst>
                                          <p:attrName>ppt_y</p:attrName>
                                        </p:attrNameLst>
                                      </p:cBhvr>
                                      <p:tavLst>
                                        <p:tav tm="0">
                                          <p:val>
                                            <p:strVal val="#ppt_y-(0.354*#ppt_w-0.172*#ppt_h)"/>
                                          </p:val>
                                        </p:tav>
                                        <p:tav tm="100000">
                                          <p:val>
                                            <p:strVal val="#ppt_y-(0.354*#ppt_w-0.172*#ppt_h)-#ppt_h/2"/>
                                          </p:val>
                                        </p:tav>
                                      </p:tavLst>
                                    </p:anim>
                                    <p:anim calcmode="lin" valueType="num">
                                      <p:cBhvr>
                                        <p:cTn id="103" dur="136" fill="hold">
                                          <p:stCondLst>
                                            <p:cond delay="864"/>
                                          </p:stCondLst>
                                        </p:cTn>
                                        <p:tgtEl>
                                          <p:spTgt spid="32011"/>
                                        </p:tgtEl>
                                        <p:attrNameLst>
                                          <p:attrName>ppt_y</p:attrName>
                                        </p:attrNameLst>
                                      </p:cBhvr>
                                      <p:tavLst>
                                        <p:tav tm="0">
                                          <p:val>
                                            <p:strVal val="#ppt_y-(0.354*#ppt_w-0.172*#ppt_h)"/>
                                          </p:val>
                                        </p:tav>
                                        <p:tav tm="100000">
                                          <p:val>
                                            <p:strVal val="#ppt_y"/>
                                          </p:val>
                                        </p:tav>
                                      </p:tavLst>
                                    </p:anim>
                                  </p:childTnLst>
                                </p:cTn>
                              </p:par>
                            </p:childTnLst>
                          </p:cTn>
                        </p:par>
                        <p:par>
                          <p:cTn id="104" fill="hold" nodeType="afterGroup">
                            <p:stCondLst>
                              <p:cond delay="93620"/>
                            </p:stCondLst>
                            <p:childTnLst>
                              <p:par>
                                <p:cTn id="105" presetID="10" presetClass="entr" presetSubtype="0" fill="hold" nodeType="afterEffect">
                                  <p:stCondLst>
                                    <p:cond delay="1000"/>
                                  </p:stCondLst>
                                  <p:childTnLst>
                                    <p:set>
                                      <p:cBhvr>
                                        <p:cTn id="106" dur="1" fill="hold">
                                          <p:stCondLst>
                                            <p:cond delay="0"/>
                                          </p:stCondLst>
                                        </p:cTn>
                                        <p:tgtEl>
                                          <p:spTgt spid="32047"/>
                                        </p:tgtEl>
                                        <p:attrNameLst>
                                          <p:attrName>style.visibility</p:attrName>
                                        </p:attrNameLst>
                                      </p:cBhvr>
                                      <p:to>
                                        <p:strVal val="visible"/>
                                      </p:to>
                                    </p:set>
                                    <p:animEffect transition="in" filter="fade">
                                      <p:cBhvr>
                                        <p:cTn id="107" dur="2000"/>
                                        <p:tgtEl>
                                          <p:spTgt spid="32047"/>
                                        </p:tgtEl>
                                      </p:cBhvr>
                                    </p:animEffect>
                                  </p:childTnLst>
                                </p:cTn>
                              </p:par>
                            </p:childTnLst>
                          </p:cTn>
                        </p:par>
                        <p:par>
                          <p:cTn id="108" fill="hold" nodeType="afterGroup">
                            <p:stCondLst>
                              <p:cond delay="96620"/>
                            </p:stCondLst>
                            <p:childTnLst>
                              <p:par>
                                <p:cTn id="109" presetID="38" presetClass="entr" presetSubtype="0" accel="50000" fill="hold" grpId="0" nodeType="afterEffect">
                                  <p:stCondLst>
                                    <p:cond delay="1000"/>
                                  </p:stCondLst>
                                  <p:iterate type="lt">
                                    <p:tmPct val="50000"/>
                                  </p:iterate>
                                  <p:childTnLst>
                                    <p:set>
                                      <p:cBhvr>
                                        <p:cTn id="110" dur="1" fill="hold">
                                          <p:stCondLst>
                                            <p:cond delay="0"/>
                                          </p:stCondLst>
                                        </p:cTn>
                                        <p:tgtEl>
                                          <p:spTgt spid="32049"/>
                                        </p:tgtEl>
                                        <p:attrNameLst>
                                          <p:attrName>style.visibility</p:attrName>
                                        </p:attrNameLst>
                                      </p:cBhvr>
                                      <p:to>
                                        <p:strVal val="visible"/>
                                      </p:to>
                                    </p:set>
                                    <p:set>
                                      <p:cBhvr>
                                        <p:cTn id="111" dur="455" fill="hold">
                                          <p:stCondLst>
                                            <p:cond delay="0"/>
                                          </p:stCondLst>
                                        </p:cTn>
                                        <p:tgtEl>
                                          <p:spTgt spid="32049"/>
                                        </p:tgtEl>
                                        <p:attrNameLst>
                                          <p:attrName>style.rotation</p:attrName>
                                        </p:attrNameLst>
                                      </p:cBhvr>
                                      <p:to>
                                        <p:strVal val="-45.0"/>
                                      </p:to>
                                    </p:set>
                                    <p:anim calcmode="lin" valueType="num">
                                      <p:cBhvr>
                                        <p:cTn id="112" dur="455" fill="hold">
                                          <p:stCondLst>
                                            <p:cond delay="455"/>
                                          </p:stCondLst>
                                        </p:cTn>
                                        <p:tgtEl>
                                          <p:spTgt spid="32049"/>
                                        </p:tgtEl>
                                        <p:attrNameLst>
                                          <p:attrName>style.rotation</p:attrName>
                                        </p:attrNameLst>
                                      </p:cBhvr>
                                      <p:tavLst>
                                        <p:tav tm="0">
                                          <p:val>
                                            <p:fltVal val="-45"/>
                                          </p:val>
                                        </p:tav>
                                        <p:tav tm="69900">
                                          <p:val>
                                            <p:fltVal val="45"/>
                                          </p:val>
                                        </p:tav>
                                        <p:tav tm="100000">
                                          <p:val>
                                            <p:fltVal val="0"/>
                                          </p:val>
                                        </p:tav>
                                      </p:tavLst>
                                    </p:anim>
                                    <p:anim calcmode="lin" valueType="num">
                                      <p:cBhvr>
                                        <p:cTn id="113" dur="455" fill="hold">
                                          <p:stCondLst>
                                            <p:cond delay="0"/>
                                          </p:stCondLst>
                                        </p:cTn>
                                        <p:tgtEl>
                                          <p:spTgt spid="32049"/>
                                        </p:tgtEl>
                                        <p:attrNameLst>
                                          <p:attrName>ppt_y</p:attrName>
                                        </p:attrNameLst>
                                      </p:cBhvr>
                                      <p:tavLst>
                                        <p:tav tm="0">
                                          <p:val>
                                            <p:strVal val="#ppt_y-1"/>
                                          </p:val>
                                        </p:tav>
                                        <p:tav tm="100000">
                                          <p:val>
                                            <p:strVal val="#ppt_y-(0.354*#ppt_w-0.172*#ppt_h)"/>
                                          </p:val>
                                        </p:tav>
                                      </p:tavLst>
                                    </p:anim>
                                    <p:anim calcmode="lin" valueType="num">
                                      <p:cBhvr>
                                        <p:cTn id="114" dur="156" decel="50000" autoRev="1" fill="hold">
                                          <p:stCondLst>
                                            <p:cond delay="455"/>
                                          </p:stCondLst>
                                        </p:cTn>
                                        <p:tgtEl>
                                          <p:spTgt spid="32049"/>
                                        </p:tgtEl>
                                        <p:attrNameLst>
                                          <p:attrName>ppt_y</p:attrName>
                                        </p:attrNameLst>
                                      </p:cBhvr>
                                      <p:tavLst>
                                        <p:tav tm="0">
                                          <p:val>
                                            <p:strVal val="#ppt_y-(0.354*#ppt_w-0.172*#ppt_h)"/>
                                          </p:val>
                                        </p:tav>
                                        <p:tav tm="100000">
                                          <p:val>
                                            <p:strVal val="#ppt_y-(0.354*#ppt_w-0.172*#ppt_h)-#ppt_h/2"/>
                                          </p:val>
                                        </p:tav>
                                      </p:tavLst>
                                    </p:anim>
                                    <p:anim calcmode="lin" valueType="num">
                                      <p:cBhvr>
                                        <p:cTn id="115" dur="136" fill="hold">
                                          <p:stCondLst>
                                            <p:cond delay="864"/>
                                          </p:stCondLst>
                                        </p:cTn>
                                        <p:tgtEl>
                                          <p:spTgt spid="32049"/>
                                        </p:tgtEl>
                                        <p:attrNameLst>
                                          <p:attrName>ppt_y</p:attrName>
                                        </p:attrNameLst>
                                      </p:cBhvr>
                                      <p:tavLst>
                                        <p:tav tm="0">
                                          <p:val>
                                            <p:strVal val="#ppt_y-(0.354*#ppt_w-0.172*#ppt_h)"/>
                                          </p:val>
                                        </p:tav>
                                        <p:tav tm="100000">
                                          <p:val>
                                            <p:strVal val="#ppt_y"/>
                                          </p:val>
                                        </p:tav>
                                      </p:tavLst>
                                    </p:anim>
                                  </p:childTnLst>
                                </p:cTn>
                              </p:par>
                            </p:childTnLst>
                          </p:cTn>
                        </p:par>
                        <p:par>
                          <p:cTn id="116" fill="hold" nodeType="afterGroup">
                            <p:stCondLst>
                              <p:cond delay="108120"/>
                            </p:stCondLst>
                            <p:childTnLst>
                              <p:par>
                                <p:cTn id="117" presetID="10" presetClass="entr" presetSubtype="0" fill="hold" nodeType="afterEffect">
                                  <p:stCondLst>
                                    <p:cond delay="1000"/>
                                  </p:stCondLst>
                                  <p:childTnLst>
                                    <p:set>
                                      <p:cBhvr>
                                        <p:cTn id="118" dur="1" fill="hold">
                                          <p:stCondLst>
                                            <p:cond delay="0"/>
                                          </p:stCondLst>
                                        </p:cTn>
                                        <p:tgtEl>
                                          <p:spTgt spid="32077"/>
                                        </p:tgtEl>
                                        <p:attrNameLst>
                                          <p:attrName>style.visibility</p:attrName>
                                        </p:attrNameLst>
                                      </p:cBhvr>
                                      <p:to>
                                        <p:strVal val="visible"/>
                                      </p:to>
                                    </p:set>
                                    <p:animEffect transition="in" filter="fade">
                                      <p:cBhvr>
                                        <p:cTn id="119" dur="2000"/>
                                        <p:tgtEl>
                                          <p:spTgt spid="32077"/>
                                        </p:tgtEl>
                                      </p:cBhvr>
                                    </p:animEffect>
                                  </p:childTnLst>
                                </p:cTn>
                              </p:par>
                            </p:childTnLst>
                          </p:cTn>
                        </p:par>
                        <p:par>
                          <p:cTn id="120" fill="hold" nodeType="afterGroup">
                            <p:stCondLst>
                              <p:cond delay="111120"/>
                            </p:stCondLst>
                            <p:childTnLst>
                              <p:par>
                                <p:cTn id="121" presetID="38" presetClass="entr" presetSubtype="0" accel="50000" fill="hold" grpId="0" nodeType="afterEffect">
                                  <p:stCondLst>
                                    <p:cond delay="1000"/>
                                  </p:stCondLst>
                                  <p:iterate type="lt">
                                    <p:tmPct val="50000"/>
                                  </p:iterate>
                                  <p:childTnLst>
                                    <p:set>
                                      <p:cBhvr>
                                        <p:cTn id="122" dur="1" fill="hold">
                                          <p:stCondLst>
                                            <p:cond delay="0"/>
                                          </p:stCondLst>
                                        </p:cTn>
                                        <p:tgtEl>
                                          <p:spTgt spid="32078"/>
                                        </p:tgtEl>
                                        <p:attrNameLst>
                                          <p:attrName>style.visibility</p:attrName>
                                        </p:attrNameLst>
                                      </p:cBhvr>
                                      <p:to>
                                        <p:strVal val="visible"/>
                                      </p:to>
                                    </p:set>
                                    <p:set>
                                      <p:cBhvr>
                                        <p:cTn id="123" dur="455" fill="hold">
                                          <p:stCondLst>
                                            <p:cond delay="0"/>
                                          </p:stCondLst>
                                        </p:cTn>
                                        <p:tgtEl>
                                          <p:spTgt spid="32078"/>
                                        </p:tgtEl>
                                        <p:attrNameLst>
                                          <p:attrName>style.rotation</p:attrName>
                                        </p:attrNameLst>
                                      </p:cBhvr>
                                      <p:to>
                                        <p:strVal val="-45.0"/>
                                      </p:to>
                                    </p:set>
                                    <p:anim calcmode="lin" valueType="num">
                                      <p:cBhvr>
                                        <p:cTn id="124" dur="455" fill="hold">
                                          <p:stCondLst>
                                            <p:cond delay="455"/>
                                          </p:stCondLst>
                                        </p:cTn>
                                        <p:tgtEl>
                                          <p:spTgt spid="32078"/>
                                        </p:tgtEl>
                                        <p:attrNameLst>
                                          <p:attrName>style.rotation</p:attrName>
                                        </p:attrNameLst>
                                      </p:cBhvr>
                                      <p:tavLst>
                                        <p:tav tm="0">
                                          <p:val>
                                            <p:fltVal val="-45"/>
                                          </p:val>
                                        </p:tav>
                                        <p:tav tm="69900">
                                          <p:val>
                                            <p:fltVal val="45"/>
                                          </p:val>
                                        </p:tav>
                                        <p:tav tm="100000">
                                          <p:val>
                                            <p:fltVal val="0"/>
                                          </p:val>
                                        </p:tav>
                                      </p:tavLst>
                                    </p:anim>
                                    <p:anim calcmode="lin" valueType="num">
                                      <p:cBhvr>
                                        <p:cTn id="125" dur="455" fill="hold">
                                          <p:stCondLst>
                                            <p:cond delay="0"/>
                                          </p:stCondLst>
                                        </p:cTn>
                                        <p:tgtEl>
                                          <p:spTgt spid="32078"/>
                                        </p:tgtEl>
                                        <p:attrNameLst>
                                          <p:attrName>ppt_y</p:attrName>
                                        </p:attrNameLst>
                                      </p:cBhvr>
                                      <p:tavLst>
                                        <p:tav tm="0">
                                          <p:val>
                                            <p:strVal val="#ppt_y-1"/>
                                          </p:val>
                                        </p:tav>
                                        <p:tav tm="100000">
                                          <p:val>
                                            <p:strVal val="#ppt_y-(0.354*#ppt_w-0.172*#ppt_h)"/>
                                          </p:val>
                                        </p:tav>
                                      </p:tavLst>
                                    </p:anim>
                                    <p:anim calcmode="lin" valueType="num">
                                      <p:cBhvr>
                                        <p:cTn id="126" dur="156" decel="50000" autoRev="1" fill="hold">
                                          <p:stCondLst>
                                            <p:cond delay="455"/>
                                          </p:stCondLst>
                                        </p:cTn>
                                        <p:tgtEl>
                                          <p:spTgt spid="32078"/>
                                        </p:tgtEl>
                                        <p:attrNameLst>
                                          <p:attrName>ppt_y</p:attrName>
                                        </p:attrNameLst>
                                      </p:cBhvr>
                                      <p:tavLst>
                                        <p:tav tm="0">
                                          <p:val>
                                            <p:strVal val="#ppt_y-(0.354*#ppt_w-0.172*#ppt_h)"/>
                                          </p:val>
                                        </p:tav>
                                        <p:tav tm="100000">
                                          <p:val>
                                            <p:strVal val="#ppt_y-(0.354*#ppt_w-0.172*#ppt_h)-#ppt_h/2"/>
                                          </p:val>
                                        </p:tav>
                                      </p:tavLst>
                                    </p:anim>
                                    <p:anim calcmode="lin" valueType="num">
                                      <p:cBhvr>
                                        <p:cTn id="127" dur="136" fill="hold">
                                          <p:stCondLst>
                                            <p:cond delay="864"/>
                                          </p:stCondLst>
                                        </p:cTn>
                                        <p:tgtEl>
                                          <p:spTgt spid="32078"/>
                                        </p:tgtEl>
                                        <p:attrNameLst>
                                          <p:attrName>ppt_y</p:attrName>
                                        </p:attrNameLst>
                                      </p:cBhvr>
                                      <p:tavLst>
                                        <p:tav tm="0">
                                          <p:val>
                                            <p:strVal val="#ppt_y-(0.354*#ppt_w-0.172*#ppt_h)"/>
                                          </p:val>
                                        </p:tav>
                                        <p:tav tm="100000">
                                          <p:val>
                                            <p:strVal val="#ppt_y"/>
                                          </p:val>
                                        </p:tav>
                                      </p:tavLst>
                                    </p:anim>
                                  </p:childTnLst>
                                </p:cTn>
                              </p:par>
                            </p:childTnLst>
                          </p:cTn>
                        </p:par>
                        <p:par>
                          <p:cTn id="128" fill="hold" nodeType="afterGroup">
                            <p:stCondLst>
                              <p:cond delay="122120"/>
                            </p:stCondLst>
                            <p:childTnLst>
                              <p:par>
                                <p:cTn id="129" presetID="10" presetClass="entr" presetSubtype="0" fill="hold" nodeType="afterEffect">
                                  <p:stCondLst>
                                    <p:cond delay="1000"/>
                                  </p:stCondLst>
                                  <p:childTnLst>
                                    <p:set>
                                      <p:cBhvr>
                                        <p:cTn id="130" dur="1" fill="hold">
                                          <p:stCondLst>
                                            <p:cond delay="0"/>
                                          </p:stCondLst>
                                        </p:cTn>
                                        <p:tgtEl>
                                          <p:spTgt spid="32079"/>
                                        </p:tgtEl>
                                        <p:attrNameLst>
                                          <p:attrName>style.visibility</p:attrName>
                                        </p:attrNameLst>
                                      </p:cBhvr>
                                      <p:to>
                                        <p:strVal val="visible"/>
                                      </p:to>
                                    </p:set>
                                    <p:animEffect transition="in" filter="fade">
                                      <p:cBhvr>
                                        <p:cTn id="131" dur="2000"/>
                                        <p:tgtEl>
                                          <p:spTgt spid="32079"/>
                                        </p:tgtEl>
                                      </p:cBhvr>
                                    </p:animEffect>
                                  </p:childTnLst>
                                </p:cTn>
                              </p:par>
                            </p:childTnLst>
                          </p:cTn>
                        </p:par>
                        <p:par>
                          <p:cTn id="132" fill="hold" nodeType="afterGroup">
                            <p:stCondLst>
                              <p:cond delay="125120"/>
                            </p:stCondLst>
                            <p:childTnLst>
                              <p:par>
                                <p:cTn id="133" presetID="38" presetClass="entr" presetSubtype="0" accel="50000" fill="hold" grpId="0" nodeType="afterEffect">
                                  <p:stCondLst>
                                    <p:cond delay="1000"/>
                                  </p:stCondLst>
                                  <p:iterate type="lt">
                                    <p:tmPct val="50000"/>
                                  </p:iterate>
                                  <p:childTnLst>
                                    <p:set>
                                      <p:cBhvr>
                                        <p:cTn id="134" dur="1" fill="hold">
                                          <p:stCondLst>
                                            <p:cond delay="0"/>
                                          </p:stCondLst>
                                        </p:cTn>
                                        <p:tgtEl>
                                          <p:spTgt spid="32105"/>
                                        </p:tgtEl>
                                        <p:attrNameLst>
                                          <p:attrName>style.visibility</p:attrName>
                                        </p:attrNameLst>
                                      </p:cBhvr>
                                      <p:to>
                                        <p:strVal val="visible"/>
                                      </p:to>
                                    </p:set>
                                    <p:set>
                                      <p:cBhvr>
                                        <p:cTn id="135" dur="455" fill="hold">
                                          <p:stCondLst>
                                            <p:cond delay="0"/>
                                          </p:stCondLst>
                                        </p:cTn>
                                        <p:tgtEl>
                                          <p:spTgt spid="32105"/>
                                        </p:tgtEl>
                                        <p:attrNameLst>
                                          <p:attrName>style.rotation</p:attrName>
                                        </p:attrNameLst>
                                      </p:cBhvr>
                                      <p:to>
                                        <p:strVal val="-45.0"/>
                                      </p:to>
                                    </p:set>
                                    <p:anim calcmode="lin" valueType="num">
                                      <p:cBhvr>
                                        <p:cTn id="136" dur="455" fill="hold">
                                          <p:stCondLst>
                                            <p:cond delay="455"/>
                                          </p:stCondLst>
                                        </p:cTn>
                                        <p:tgtEl>
                                          <p:spTgt spid="32105"/>
                                        </p:tgtEl>
                                        <p:attrNameLst>
                                          <p:attrName>style.rotation</p:attrName>
                                        </p:attrNameLst>
                                      </p:cBhvr>
                                      <p:tavLst>
                                        <p:tav tm="0">
                                          <p:val>
                                            <p:fltVal val="-45"/>
                                          </p:val>
                                        </p:tav>
                                        <p:tav tm="69900">
                                          <p:val>
                                            <p:fltVal val="45"/>
                                          </p:val>
                                        </p:tav>
                                        <p:tav tm="100000">
                                          <p:val>
                                            <p:fltVal val="0"/>
                                          </p:val>
                                        </p:tav>
                                      </p:tavLst>
                                    </p:anim>
                                    <p:anim calcmode="lin" valueType="num">
                                      <p:cBhvr>
                                        <p:cTn id="137" dur="455" fill="hold">
                                          <p:stCondLst>
                                            <p:cond delay="0"/>
                                          </p:stCondLst>
                                        </p:cTn>
                                        <p:tgtEl>
                                          <p:spTgt spid="32105"/>
                                        </p:tgtEl>
                                        <p:attrNameLst>
                                          <p:attrName>ppt_y</p:attrName>
                                        </p:attrNameLst>
                                      </p:cBhvr>
                                      <p:tavLst>
                                        <p:tav tm="0">
                                          <p:val>
                                            <p:strVal val="#ppt_y-1"/>
                                          </p:val>
                                        </p:tav>
                                        <p:tav tm="100000">
                                          <p:val>
                                            <p:strVal val="#ppt_y-(0.354*#ppt_w-0.172*#ppt_h)"/>
                                          </p:val>
                                        </p:tav>
                                      </p:tavLst>
                                    </p:anim>
                                    <p:anim calcmode="lin" valueType="num">
                                      <p:cBhvr>
                                        <p:cTn id="138" dur="156" decel="50000" autoRev="1" fill="hold">
                                          <p:stCondLst>
                                            <p:cond delay="455"/>
                                          </p:stCondLst>
                                        </p:cTn>
                                        <p:tgtEl>
                                          <p:spTgt spid="32105"/>
                                        </p:tgtEl>
                                        <p:attrNameLst>
                                          <p:attrName>ppt_y</p:attrName>
                                        </p:attrNameLst>
                                      </p:cBhvr>
                                      <p:tavLst>
                                        <p:tav tm="0">
                                          <p:val>
                                            <p:strVal val="#ppt_y-(0.354*#ppt_w-0.172*#ppt_h)"/>
                                          </p:val>
                                        </p:tav>
                                        <p:tav tm="100000">
                                          <p:val>
                                            <p:strVal val="#ppt_y-(0.354*#ppt_w-0.172*#ppt_h)-#ppt_h/2"/>
                                          </p:val>
                                        </p:tav>
                                      </p:tavLst>
                                    </p:anim>
                                    <p:anim calcmode="lin" valueType="num">
                                      <p:cBhvr>
                                        <p:cTn id="139" dur="136" fill="hold">
                                          <p:stCondLst>
                                            <p:cond delay="864"/>
                                          </p:stCondLst>
                                        </p:cTn>
                                        <p:tgtEl>
                                          <p:spTgt spid="32105"/>
                                        </p:tgtEl>
                                        <p:attrNameLst>
                                          <p:attrName>ppt_y</p:attrName>
                                        </p:attrNameLst>
                                      </p:cBhvr>
                                      <p:tavLst>
                                        <p:tav tm="0">
                                          <p:val>
                                            <p:strVal val="#ppt_y-(0.354*#ppt_w-0.172*#ppt_h)"/>
                                          </p:val>
                                        </p:tav>
                                        <p:tav tm="100000">
                                          <p:val>
                                            <p:strVal val="#ppt_y"/>
                                          </p:val>
                                        </p:tav>
                                      </p:tavLst>
                                    </p:anim>
                                  </p:childTnLst>
                                </p:cTn>
                              </p:par>
                            </p:childTnLst>
                          </p:cTn>
                        </p:par>
                        <p:par>
                          <p:cTn id="140" fill="hold" nodeType="afterGroup">
                            <p:stCondLst>
                              <p:cond delay="136120"/>
                            </p:stCondLst>
                            <p:childTnLst>
                              <p:par>
                                <p:cTn id="141" presetID="10" presetClass="entr" presetSubtype="0" fill="hold" nodeType="afterEffect">
                                  <p:stCondLst>
                                    <p:cond delay="1000"/>
                                  </p:stCondLst>
                                  <p:childTnLst>
                                    <p:set>
                                      <p:cBhvr>
                                        <p:cTn id="142" dur="1" fill="hold">
                                          <p:stCondLst>
                                            <p:cond delay="0"/>
                                          </p:stCondLst>
                                        </p:cTn>
                                        <p:tgtEl>
                                          <p:spTgt spid="32106"/>
                                        </p:tgtEl>
                                        <p:attrNameLst>
                                          <p:attrName>style.visibility</p:attrName>
                                        </p:attrNameLst>
                                      </p:cBhvr>
                                      <p:to>
                                        <p:strVal val="visible"/>
                                      </p:to>
                                    </p:set>
                                    <p:animEffect transition="in" filter="fade">
                                      <p:cBhvr>
                                        <p:cTn id="143" dur="2000"/>
                                        <p:tgtEl>
                                          <p:spTgt spid="32106"/>
                                        </p:tgtEl>
                                      </p:cBhvr>
                                    </p:animEffect>
                                  </p:childTnLst>
                                </p:cTn>
                              </p:par>
                            </p:childTnLst>
                          </p:cTn>
                        </p:par>
                        <p:par>
                          <p:cTn id="144" fill="hold" nodeType="afterGroup">
                            <p:stCondLst>
                              <p:cond delay="139120"/>
                            </p:stCondLst>
                            <p:childTnLst>
                              <p:par>
                                <p:cTn id="145" presetID="38" presetClass="entr" presetSubtype="0" accel="50000" fill="hold" grpId="0" nodeType="afterEffect">
                                  <p:stCondLst>
                                    <p:cond delay="1000"/>
                                  </p:stCondLst>
                                  <p:iterate type="lt">
                                    <p:tmPct val="50000"/>
                                  </p:iterate>
                                  <p:childTnLst>
                                    <p:set>
                                      <p:cBhvr>
                                        <p:cTn id="146" dur="1" fill="hold">
                                          <p:stCondLst>
                                            <p:cond delay="0"/>
                                          </p:stCondLst>
                                        </p:cTn>
                                        <p:tgtEl>
                                          <p:spTgt spid="32132"/>
                                        </p:tgtEl>
                                        <p:attrNameLst>
                                          <p:attrName>style.visibility</p:attrName>
                                        </p:attrNameLst>
                                      </p:cBhvr>
                                      <p:to>
                                        <p:strVal val="visible"/>
                                      </p:to>
                                    </p:set>
                                    <p:set>
                                      <p:cBhvr>
                                        <p:cTn id="147" dur="455" fill="hold">
                                          <p:stCondLst>
                                            <p:cond delay="0"/>
                                          </p:stCondLst>
                                        </p:cTn>
                                        <p:tgtEl>
                                          <p:spTgt spid="32132"/>
                                        </p:tgtEl>
                                        <p:attrNameLst>
                                          <p:attrName>style.rotation</p:attrName>
                                        </p:attrNameLst>
                                      </p:cBhvr>
                                      <p:to>
                                        <p:strVal val="-45.0"/>
                                      </p:to>
                                    </p:set>
                                    <p:anim calcmode="lin" valueType="num">
                                      <p:cBhvr>
                                        <p:cTn id="148" dur="455" fill="hold">
                                          <p:stCondLst>
                                            <p:cond delay="455"/>
                                          </p:stCondLst>
                                        </p:cTn>
                                        <p:tgtEl>
                                          <p:spTgt spid="32132"/>
                                        </p:tgtEl>
                                        <p:attrNameLst>
                                          <p:attrName>style.rotation</p:attrName>
                                        </p:attrNameLst>
                                      </p:cBhvr>
                                      <p:tavLst>
                                        <p:tav tm="0">
                                          <p:val>
                                            <p:fltVal val="-45"/>
                                          </p:val>
                                        </p:tav>
                                        <p:tav tm="69900">
                                          <p:val>
                                            <p:fltVal val="45"/>
                                          </p:val>
                                        </p:tav>
                                        <p:tav tm="100000">
                                          <p:val>
                                            <p:fltVal val="0"/>
                                          </p:val>
                                        </p:tav>
                                      </p:tavLst>
                                    </p:anim>
                                    <p:anim calcmode="lin" valueType="num">
                                      <p:cBhvr>
                                        <p:cTn id="149" dur="455" fill="hold">
                                          <p:stCondLst>
                                            <p:cond delay="0"/>
                                          </p:stCondLst>
                                        </p:cTn>
                                        <p:tgtEl>
                                          <p:spTgt spid="32132"/>
                                        </p:tgtEl>
                                        <p:attrNameLst>
                                          <p:attrName>ppt_y</p:attrName>
                                        </p:attrNameLst>
                                      </p:cBhvr>
                                      <p:tavLst>
                                        <p:tav tm="0">
                                          <p:val>
                                            <p:strVal val="#ppt_y-1"/>
                                          </p:val>
                                        </p:tav>
                                        <p:tav tm="100000">
                                          <p:val>
                                            <p:strVal val="#ppt_y-(0.354*#ppt_w-0.172*#ppt_h)"/>
                                          </p:val>
                                        </p:tav>
                                      </p:tavLst>
                                    </p:anim>
                                    <p:anim calcmode="lin" valueType="num">
                                      <p:cBhvr>
                                        <p:cTn id="150" dur="156" decel="50000" autoRev="1" fill="hold">
                                          <p:stCondLst>
                                            <p:cond delay="455"/>
                                          </p:stCondLst>
                                        </p:cTn>
                                        <p:tgtEl>
                                          <p:spTgt spid="32132"/>
                                        </p:tgtEl>
                                        <p:attrNameLst>
                                          <p:attrName>ppt_y</p:attrName>
                                        </p:attrNameLst>
                                      </p:cBhvr>
                                      <p:tavLst>
                                        <p:tav tm="0">
                                          <p:val>
                                            <p:strVal val="#ppt_y-(0.354*#ppt_w-0.172*#ppt_h)"/>
                                          </p:val>
                                        </p:tav>
                                        <p:tav tm="100000">
                                          <p:val>
                                            <p:strVal val="#ppt_y-(0.354*#ppt_w-0.172*#ppt_h)-#ppt_h/2"/>
                                          </p:val>
                                        </p:tav>
                                      </p:tavLst>
                                    </p:anim>
                                    <p:anim calcmode="lin" valueType="num">
                                      <p:cBhvr>
                                        <p:cTn id="151" dur="136" fill="hold">
                                          <p:stCondLst>
                                            <p:cond delay="864"/>
                                          </p:stCondLst>
                                        </p:cTn>
                                        <p:tgtEl>
                                          <p:spTgt spid="32132"/>
                                        </p:tgtEl>
                                        <p:attrNameLst>
                                          <p:attrName>ppt_y</p:attrName>
                                        </p:attrNameLst>
                                      </p:cBhvr>
                                      <p:tavLst>
                                        <p:tav tm="0">
                                          <p:val>
                                            <p:strVal val="#ppt_y-(0.354*#ppt_w-0.172*#ppt_h)"/>
                                          </p:val>
                                        </p:tav>
                                        <p:tav tm="100000">
                                          <p:val>
                                            <p:strVal val="#ppt_y"/>
                                          </p:val>
                                        </p:tav>
                                      </p:tavLst>
                                    </p:anim>
                                  </p:childTnLst>
                                </p:cTn>
                              </p:par>
                            </p:childTnLst>
                          </p:cTn>
                        </p:par>
                        <p:par>
                          <p:cTn id="152" fill="hold" nodeType="afterGroup">
                            <p:stCondLst>
                              <p:cond delay="150120"/>
                            </p:stCondLst>
                            <p:childTnLst>
                              <p:par>
                                <p:cTn id="153" presetID="10" presetClass="entr" presetSubtype="0" fill="hold" nodeType="afterEffect">
                                  <p:stCondLst>
                                    <p:cond delay="1000"/>
                                  </p:stCondLst>
                                  <p:childTnLst>
                                    <p:set>
                                      <p:cBhvr>
                                        <p:cTn id="154" dur="1" fill="hold">
                                          <p:stCondLst>
                                            <p:cond delay="0"/>
                                          </p:stCondLst>
                                        </p:cTn>
                                        <p:tgtEl>
                                          <p:spTgt spid="32133"/>
                                        </p:tgtEl>
                                        <p:attrNameLst>
                                          <p:attrName>style.visibility</p:attrName>
                                        </p:attrNameLst>
                                      </p:cBhvr>
                                      <p:to>
                                        <p:strVal val="visible"/>
                                      </p:to>
                                    </p:set>
                                    <p:animEffect transition="in" filter="fade">
                                      <p:cBhvr>
                                        <p:cTn id="155" dur="2000"/>
                                        <p:tgtEl>
                                          <p:spTgt spid="32133"/>
                                        </p:tgtEl>
                                      </p:cBhvr>
                                    </p:animEffect>
                                  </p:childTnLst>
                                </p:cTn>
                              </p:par>
                            </p:childTnLst>
                          </p:cTn>
                        </p:par>
                        <p:par>
                          <p:cTn id="156" fill="hold" nodeType="afterGroup">
                            <p:stCondLst>
                              <p:cond delay="153120"/>
                            </p:stCondLst>
                            <p:childTnLst>
                              <p:par>
                                <p:cTn id="157" presetID="27" presetClass="entr" presetSubtype="0" fill="hold" grpId="0" nodeType="afterEffect">
                                  <p:stCondLst>
                                    <p:cond delay="1000"/>
                                  </p:stCondLst>
                                  <p:iterate type="lt">
                                    <p:tmPct val="50000"/>
                                  </p:iterate>
                                  <p:childTnLst>
                                    <p:set>
                                      <p:cBhvr>
                                        <p:cTn id="158" dur="1" fill="hold">
                                          <p:stCondLst>
                                            <p:cond delay="0"/>
                                          </p:stCondLst>
                                        </p:cTn>
                                        <p:tgtEl>
                                          <p:spTgt spid="31750"/>
                                        </p:tgtEl>
                                        <p:attrNameLst>
                                          <p:attrName>style.visibility</p:attrName>
                                        </p:attrNameLst>
                                      </p:cBhvr>
                                      <p:to>
                                        <p:strVal val="visible"/>
                                      </p:to>
                                    </p:set>
                                    <p:anim calcmode="discrete" valueType="clr">
                                      <p:cBhvr override="childStyle">
                                        <p:cTn id="159" dur="80"/>
                                        <p:tgtEl>
                                          <p:spTgt spid="31750"/>
                                        </p:tgtEl>
                                        <p:attrNameLst>
                                          <p:attrName>style.color</p:attrName>
                                        </p:attrNameLst>
                                      </p:cBhvr>
                                      <p:tavLst>
                                        <p:tav tm="0">
                                          <p:val>
                                            <p:clrVal>
                                              <a:schemeClr val="accent2"/>
                                            </p:clrVal>
                                          </p:val>
                                        </p:tav>
                                        <p:tav tm="50000">
                                          <p:val>
                                            <p:clrVal>
                                              <a:schemeClr val="hlink"/>
                                            </p:clrVal>
                                          </p:val>
                                        </p:tav>
                                      </p:tavLst>
                                    </p:anim>
                                    <p:anim calcmode="discrete" valueType="clr">
                                      <p:cBhvr>
                                        <p:cTn id="160" dur="80"/>
                                        <p:tgtEl>
                                          <p:spTgt spid="31750"/>
                                        </p:tgtEl>
                                        <p:attrNameLst>
                                          <p:attrName>fillcolor</p:attrName>
                                        </p:attrNameLst>
                                      </p:cBhvr>
                                      <p:tavLst>
                                        <p:tav tm="0">
                                          <p:val>
                                            <p:clrVal>
                                              <a:schemeClr val="accent2"/>
                                            </p:clrVal>
                                          </p:val>
                                        </p:tav>
                                        <p:tav tm="50000">
                                          <p:val>
                                            <p:clrVal>
                                              <a:schemeClr val="hlink"/>
                                            </p:clrVal>
                                          </p:val>
                                        </p:tav>
                                      </p:tavLst>
                                    </p:anim>
                                    <p:set>
                                      <p:cBhvr>
                                        <p:cTn id="161" dur="80"/>
                                        <p:tgtEl>
                                          <p:spTgt spid="31750"/>
                                        </p:tgtEl>
                                        <p:attrNameLst>
                                          <p:attrName>fill.type</p:attrName>
                                        </p:attrNameLst>
                                      </p:cBhvr>
                                      <p:to>
                                        <p:strVal val="solid"/>
                                      </p:to>
                                    </p:set>
                                  </p:childTnLst>
                                </p:cTn>
                              </p:par>
                            </p:childTnLst>
                          </p:cTn>
                        </p:par>
                        <p:par>
                          <p:cTn id="162" fill="hold" nodeType="afterGroup">
                            <p:stCondLst>
                              <p:cond delay="154480"/>
                            </p:stCondLst>
                            <p:childTnLst>
                              <p:par>
                                <p:cTn id="163" presetID="40" presetClass="entr" presetSubtype="0" fill="hold" grpId="0" nodeType="afterEffect">
                                  <p:stCondLst>
                                    <p:cond delay="1000"/>
                                  </p:stCondLst>
                                  <p:iterate type="lt">
                                    <p:tmPct val="10000"/>
                                  </p:iterate>
                                  <p:childTnLst>
                                    <p:set>
                                      <p:cBhvr>
                                        <p:cTn id="164" dur="1" fill="hold">
                                          <p:stCondLst>
                                            <p:cond delay="0"/>
                                          </p:stCondLst>
                                        </p:cTn>
                                        <p:tgtEl>
                                          <p:spTgt spid="31765"/>
                                        </p:tgtEl>
                                        <p:attrNameLst>
                                          <p:attrName>style.visibility</p:attrName>
                                        </p:attrNameLst>
                                      </p:cBhvr>
                                      <p:to>
                                        <p:strVal val="visible"/>
                                      </p:to>
                                    </p:set>
                                    <p:animEffect transition="in" filter="fade">
                                      <p:cBhvr>
                                        <p:cTn id="165" dur="1000"/>
                                        <p:tgtEl>
                                          <p:spTgt spid="31765"/>
                                        </p:tgtEl>
                                      </p:cBhvr>
                                    </p:animEffect>
                                    <p:anim calcmode="lin" valueType="num">
                                      <p:cBhvr>
                                        <p:cTn id="166" dur="1000" fill="hold"/>
                                        <p:tgtEl>
                                          <p:spTgt spid="31765"/>
                                        </p:tgtEl>
                                        <p:attrNameLst>
                                          <p:attrName>ppt_x</p:attrName>
                                        </p:attrNameLst>
                                      </p:cBhvr>
                                      <p:tavLst>
                                        <p:tav tm="0">
                                          <p:val>
                                            <p:strVal val="#ppt_x-.1"/>
                                          </p:val>
                                        </p:tav>
                                        <p:tav tm="100000">
                                          <p:val>
                                            <p:strVal val="#ppt_x"/>
                                          </p:val>
                                        </p:tav>
                                      </p:tavLst>
                                    </p:anim>
                                    <p:anim calcmode="lin" valueType="num">
                                      <p:cBhvr>
                                        <p:cTn id="167" dur="1000" fill="hold"/>
                                        <p:tgtEl>
                                          <p:spTgt spid="31765"/>
                                        </p:tgtEl>
                                        <p:attrNameLst>
                                          <p:attrName>ppt_y</p:attrName>
                                        </p:attrNameLst>
                                      </p:cBhvr>
                                      <p:tavLst>
                                        <p:tav tm="0">
                                          <p:val>
                                            <p:strVal val="#ppt_y"/>
                                          </p:val>
                                        </p:tav>
                                        <p:tav tm="100000">
                                          <p:val>
                                            <p:strVal val="#ppt_y"/>
                                          </p:val>
                                        </p:tav>
                                      </p:tavLst>
                                    </p:anim>
                                  </p:childTnLst>
                                </p:cTn>
                              </p:par>
                            </p:childTnLst>
                          </p:cTn>
                        </p:par>
                        <p:par>
                          <p:cTn id="168" fill="hold" nodeType="afterGroup">
                            <p:stCondLst>
                              <p:cond delay="163580"/>
                            </p:stCondLst>
                            <p:childTnLst>
                              <p:par>
                                <p:cTn id="169" presetID="10" presetClass="entr" presetSubtype="0" fill="hold" nodeType="afterEffect">
                                  <p:stCondLst>
                                    <p:cond delay="1000"/>
                                  </p:stCondLst>
                                  <p:childTnLst>
                                    <p:set>
                                      <p:cBhvr>
                                        <p:cTn id="170" dur="1" fill="hold">
                                          <p:stCondLst>
                                            <p:cond delay="0"/>
                                          </p:stCondLst>
                                        </p:cTn>
                                        <p:tgtEl>
                                          <p:spTgt spid="32159"/>
                                        </p:tgtEl>
                                        <p:attrNameLst>
                                          <p:attrName>style.visibility</p:attrName>
                                        </p:attrNameLst>
                                      </p:cBhvr>
                                      <p:to>
                                        <p:strVal val="visible"/>
                                      </p:to>
                                    </p:set>
                                    <p:animEffect transition="in" filter="fade">
                                      <p:cBhvr>
                                        <p:cTn id="171" dur="2000"/>
                                        <p:tgtEl>
                                          <p:spTgt spid="32159"/>
                                        </p:tgtEl>
                                      </p:cBhvr>
                                    </p:animEffect>
                                  </p:childTnLst>
                                </p:cTn>
                              </p:par>
                            </p:childTnLst>
                          </p:cTn>
                        </p:par>
                        <p:par>
                          <p:cTn id="172" fill="hold" nodeType="afterGroup">
                            <p:stCondLst>
                              <p:cond delay="166580"/>
                            </p:stCondLst>
                            <p:childTnLst>
                              <p:par>
                                <p:cTn id="173" presetID="10" presetClass="entr" presetSubtype="0" fill="hold" nodeType="afterEffect">
                                  <p:stCondLst>
                                    <p:cond delay="1000"/>
                                  </p:stCondLst>
                                  <p:childTnLst>
                                    <p:set>
                                      <p:cBhvr>
                                        <p:cTn id="174" dur="1" fill="hold">
                                          <p:stCondLst>
                                            <p:cond delay="0"/>
                                          </p:stCondLst>
                                        </p:cTn>
                                        <p:tgtEl>
                                          <p:spTgt spid="32185"/>
                                        </p:tgtEl>
                                        <p:attrNameLst>
                                          <p:attrName>style.visibility</p:attrName>
                                        </p:attrNameLst>
                                      </p:cBhvr>
                                      <p:to>
                                        <p:strVal val="visible"/>
                                      </p:to>
                                    </p:set>
                                    <p:animEffect transition="in" filter="fade">
                                      <p:cBhvr>
                                        <p:cTn id="175" dur="2000"/>
                                        <p:tgtEl>
                                          <p:spTgt spid="32185"/>
                                        </p:tgtEl>
                                      </p:cBhvr>
                                    </p:animEffect>
                                  </p:childTnLst>
                                </p:cTn>
                              </p:par>
                            </p:childTnLst>
                          </p:cTn>
                        </p:par>
                        <p:par>
                          <p:cTn id="176" fill="hold" nodeType="afterGroup">
                            <p:stCondLst>
                              <p:cond delay="169580"/>
                            </p:stCondLst>
                            <p:childTnLst>
                              <p:par>
                                <p:cTn id="177" presetID="10" presetClass="entr" presetSubtype="0" fill="hold" nodeType="afterEffect">
                                  <p:stCondLst>
                                    <p:cond delay="1000"/>
                                  </p:stCondLst>
                                  <p:childTnLst>
                                    <p:set>
                                      <p:cBhvr>
                                        <p:cTn id="178" dur="1" fill="hold">
                                          <p:stCondLst>
                                            <p:cond delay="0"/>
                                          </p:stCondLst>
                                        </p:cTn>
                                        <p:tgtEl>
                                          <p:spTgt spid="32211"/>
                                        </p:tgtEl>
                                        <p:attrNameLst>
                                          <p:attrName>style.visibility</p:attrName>
                                        </p:attrNameLst>
                                      </p:cBhvr>
                                      <p:to>
                                        <p:strVal val="visible"/>
                                      </p:to>
                                    </p:set>
                                    <p:animEffect transition="in" filter="fade">
                                      <p:cBhvr>
                                        <p:cTn id="179" dur="2000"/>
                                        <p:tgtEl>
                                          <p:spTgt spid="32211"/>
                                        </p:tgtEl>
                                      </p:cBhvr>
                                    </p:animEffect>
                                  </p:childTnLst>
                                </p:cTn>
                              </p:par>
                            </p:childTnLst>
                          </p:cTn>
                        </p:par>
                        <p:par>
                          <p:cTn id="180" fill="hold" nodeType="afterGroup">
                            <p:stCondLst>
                              <p:cond delay="172580"/>
                            </p:stCondLst>
                            <p:childTnLst>
                              <p:par>
                                <p:cTn id="181" presetID="10" presetClass="entr" presetSubtype="0" fill="hold" nodeType="afterEffect">
                                  <p:stCondLst>
                                    <p:cond delay="1000"/>
                                  </p:stCondLst>
                                  <p:childTnLst>
                                    <p:set>
                                      <p:cBhvr>
                                        <p:cTn id="182" dur="1" fill="hold">
                                          <p:stCondLst>
                                            <p:cond delay="0"/>
                                          </p:stCondLst>
                                        </p:cTn>
                                        <p:tgtEl>
                                          <p:spTgt spid="32402"/>
                                        </p:tgtEl>
                                        <p:attrNameLst>
                                          <p:attrName>style.visibility</p:attrName>
                                        </p:attrNameLst>
                                      </p:cBhvr>
                                      <p:to>
                                        <p:strVal val="visible"/>
                                      </p:to>
                                    </p:set>
                                    <p:animEffect transition="in" filter="fade">
                                      <p:cBhvr>
                                        <p:cTn id="183" dur="2000"/>
                                        <p:tgtEl>
                                          <p:spTgt spid="32402"/>
                                        </p:tgtEl>
                                      </p:cBhvr>
                                    </p:animEffect>
                                  </p:childTnLst>
                                </p:cTn>
                              </p:par>
                            </p:childTnLst>
                          </p:cTn>
                        </p:par>
                        <p:par>
                          <p:cTn id="184" fill="hold" nodeType="afterGroup">
                            <p:stCondLst>
                              <p:cond delay="175580"/>
                            </p:stCondLst>
                            <p:childTnLst>
                              <p:par>
                                <p:cTn id="185" presetID="10" presetClass="entr" presetSubtype="0" fill="hold" nodeType="afterEffect">
                                  <p:stCondLst>
                                    <p:cond delay="1000"/>
                                  </p:stCondLst>
                                  <p:childTnLst>
                                    <p:set>
                                      <p:cBhvr>
                                        <p:cTn id="186" dur="1" fill="hold">
                                          <p:stCondLst>
                                            <p:cond delay="0"/>
                                          </p:stCondLst>
                                        </p:cTn>
                                        <p:tgtEl>
                                          <p:spTgt spid="32371"/>
                                        </p:tgtEl>
                                        <p:attrNameLst>
                                          <p:attrName>style.visibility</p:attrName>
                                        </p:attrNameLst>
                                      </p:cBhvr>
                                      <p:to>
                                        <p:strVal val="visible"/>
                                      </p:to>
                                    </p:set>
                                    <p:animEffect transition="in" filter="fade">
                                      <p:cBhvr>
                                        <p:cTn id="187" dur="2000"/>
                                        <p:tgtEl>
                                          <p:spTgt spid="32371"/>
                                        </p:tgtEl>
                                      </p:cBhvr>
                                    </p:animEffect>
                                  </p:childTnLst>
                                </p:cTn>
                              </p:par>
                            </p:childTnLst>
                          </p:cTn>
                        </p:par>
                        <p:par>
                          <p:cTn id="188" fill="hold" nodeType="afterGroup">
                            <p:stCondLst>
                              <p:cond delay="178580"/>
                            </p:stCondLst>
                            <p:childTnLst>
                              <p:par>
                                <p:cTn id="189" presetID="10" presetClass="entr" presetSubtype="0" fill="hold" nodeType="afterEffect">
                                  <p:stCondLst>
                                    <p:cond delay="1000"/>
                                  </p:stCondLst>
                                  <p:childTnLst>
                                    <p:set>
                                      <p:cBhvr>
                                        <p:cTn id="190" dur="1" fill="hold">
                                          <p:stCondLst>
                                            <p:cond delay="0"/>
                                          </p:stCondLst>
                                        </p:cTn>
                                        <p:tgtEl>
                                          <p:spTgt spid="32265"/>
                                        </p:tgtEl>
                                        <p:attrNameLst>
                                          <p:attrName>style.visibility</p:attrName>
                                        </p:attrNameLst>
                                      </p:cBhvr>
                                      <p:to>
                                        <p:strVal val="visible"/>
                                      </p:to>
                                    </p:set>
                                    <p:animEffect transition="in" filter="fade">
                                      <p:cBhvr>
                                        <p:cTn id="191" dur="2000"/>
                                        <p:tgtEl>
                                          <p:spTgt spid="32265"/>
                                        </p:tgtEl>
                                      </p:cBhvr>
                                    </p:animEffect>
                                  </p:childTnLst>
                                </p:cTn>
                              </p:par>
                            </p:childTnLst>
                          </p:cTn>
                        </p:par>
                        <p:par>
                          <p:cTn id="192" fill="hold" nodeType="afterGroup">
                            <p:stCondLst>
                              <p:cond delay="181580"/>
                            </p:stCondLst>
                            <p:childTnLst>
                              <p:par>
                                <p:cTn id="193" presetID="10" presetClass="entr" presetSubtype="0" fill="hold" nodeType="afterEffect">
                                  <p:stCondLst>
                                    <p:cond delay="1000"/>
                                  </p:stCondLst>
                                  <p:childTnLst>
                                    <p:set>
                                      <p:cBhvr>
                                        <p:cTn id="194" dur="1" fill="hold">
                                          <p:stCondLst>
                                            <p:cond delay="0"/>
                                          </p:stCondLst>
                                        </p:cTn>
                                        <p:tgtEl>
                                          <p:spTgt spid="32291"/>
                                        </p:tgtEl>
                                        <p:attrNameLst>
                                          <p:attrName>style.visibility</p:attrName>
                                        </p:attrNameLst>
                                      </p:cBhvr>
                                      <p:to>
                                        <p:strVal val="visible"/>
                                      </p:to>
                                    </p:set>
                                    <p:animEffect transition="in" filter="fade">
                                      <p:cBhvr>
                                        <p:cTn id="195" dur="2000"/>
                                        <p:tgtEl>
                                          <p:spTgt spid="32291"/>
                                        </p:tgtEl>
                                      </p:cBhvr>
                                    </p:animEffect>
                                  </p:childTnLst>
                                </p:cTn>
                              </p:par>
                            </p:childTnLst>
                          </p:cTn>
                        </p:par>
                        <p:par>
                          <p:cTn id="196" fill="hold" nodeType="afterGroup">
                            <p:stCondLst>
                              <p:cond delay="184580"/>
                            </p:stCondLst>
                            <p:childTnLst>
                              <p:par>
                                <p:cTn id="197" presetID="10" presetClass="entr" presetSubtype="0" fill="hold" nodeType="afterEffect">
                                  <p:stCondLst>
                                    <p:cond delay="1000"/>
                                  </p:stCondLst>
                                  <p:childTnLst>
                                    <p:set>
                                      <p:cBhvr>
                                        <p:cTn id="198" dur="1" fill="hold">
                                          <p:stCondLst>
                                            <p:cond delay="0"/>
                                          </p:stCondLst>
                                        </p:cTn>
                                        <p:tgtEl>
                                          <p:spTgt spid="32317"/>
                                        </p:tgtEl>
                                        <p:attrNameLst>
                                          <p:attrName>style.visibility</p:attrName>
                                        </p:attrNameLst>
                                      </p:cBhvr>
                                      <p:to>
                                        <p:strVal val="visible"/>
                                      </p:to>
                                    </p:set>
                                    <p:animEffect transition="in" filter="fade">
                                      <p:cBhvr>
                                        <p:cTn id="199" dur="2000"/>
                                        <p:tgtEl>
                                          <p:spTgt spid="32317"/>
                                        </p:tgtEl>
                                      </p:cBhvr>
                                    </p:animEffect>
                                  </p:childTnLst>
                                </p:cTn>
                              </p:par>
                            </p:childTnLst>
                          </p:cTn>
                        </p:par>
                        <p:par>
                          <p:cTn id="200" fill="hold" nodeType="afterGroup">
                            <p:stCondLst>
                              <p:cond delay="187580"/>
                            </p:stCondLst>
                            <p:childTnLst>
                              <p:par>
                                <p:cTn id="201" presetID="10" presetClass="entr" presetSubtype="0" fill="hold" nodeType="afterEffect">
                                  <p:stCondLst>
                                    <p:cond delay="1000"/>
                                  </p:stCondLst>
                                  <p:childTnLst>
                                    <p:set>
                                      <p:cBhvr>
                                        <p:cTn id="202" dur="1" fill="hold">
                                          <p:stCondLst>
                                            <p:cond delay="0"/>
                                          </p:stCondLst>
                                        </p:cTn>
                                        <p:tgtEl>
                                          <p:spTgt spid="32343"/>
                                        </p:tgtEl>
                                        <p:attrNameLst>
                                          <p:attrName>style.visibility</p:attrName>
                                        </p:attrNameLst>
                                      </p:cBhvr>
                                      <p:to>
                                        <p:strVal val="visible"/>
                                      </p:to>
                                    </p:set>
                                    <p:animEffect transition="in" filter="fade">
                                      <p:cBhvr>
                                        <p:cTn id="203" dur="2000"/>
                                        <p:tgtEl>
                                          <p:spTgt spid="32343"/>
                                        </p:tgtEl>
                                      </p:cBhvr>
                                    </p:animEffect>
                                  </p:childTnLst>
                                </p:cTn>
                              </p:par>
                            </p:childTnLst>
                          </p:cTn>
                        </p:par>
                        <p:par>
                          <p:cTn id="204" fill="hold" nodeType="afterGroup">
                            <p:stCondLst>
                              <p:cond delay="190580"/>
                            </p:stCondLst>
                            <p:childTnLst>
                              <p:par>
                                <p:cTn id="205" presetID="10" presetClass="entr" presetSubtype="0" fill="hold" nodeType="afterEffect">
                                  <p:stCondLst>
                                    <p:cond delay="1000"/>
                                  </p:stCondLst>
                                  <p:childTnLst>
                                    <p:set>
                                      <p:cBhvr>
                                        <p:cTn id="206" dur="1" fill="hold">
                                          <p:stCondLst>
                                            <p:cond delay="0"/>
                                          </p:stCondLst>
                                        </p:cTn>
                                        <p:tgtEl>
                                          <p:spTgt spid="32373"/>
                                        </p:tgtEl>
                                        <p:attrNameLst>
                                          <p:attrName>style.visibility</p:attrName>
                                        </p:attrNameLst>
                                      </p:cBhvr>
                                      <p:to>
                                        <p:strVal val="visible"/>
                                      </p:to>
                                    </p:set>
                                    <p:animEffect transition="in" filter="fade">
                                      <p:cBhvr>
                                        <p:cTn id="207" dur="2000"/>
                                        <p:tgtEl>
                                          <p:spTgt spid="32373"/>
                                        </p:tgtEl>
                                      </p:cBhvr>
                                    </p:animEffect>
                                  </p:childTnLst>
                                </p:cTn>
                              </p:par>
                            </p:childTnLst>
                          </p:cTn>
                        </p:par>
                        <p:par>
                          <p:cTn id="208" fill="hold" nodeType="afterGroup">
                            <p:stCondLst>
                              <p:cond delay="193580"/>
                            </p:stCondLst>
                            <p:childTnLst>
                              <p:par>
                                <p:cTn id="209" presetID="40" presetClass="entr" presetSubtype="0" fill="hold" grpId="0" nodeType="afterEffect">
                                  <p:stCondLst>
                                    <p:cond delay="1000"/>
                                  </p:stCondLst>
                                  <p:iterate type="lt">
                                    <p:tmPct val="10000"/>
                                  </p:iterate>
                                  <p:childTnLst>
                                    <p:set>
                                      <p:cBhvr>
                                        <p:cTn id="210" dur="1" fill="hold">
                                          <p:stCondLst>
                                            <p:cond delay="0"/>
                                          </p:stCondLst>
                                        </p:cTn>
                                        <p:tgtEl>
                                          <p:spTgt spid="32370"/>
                                        </p:tgtEl>
                                        <p:attrNameLst>
                                          <p:attrName>style.visibility</p:attrName>
                                        </p:attrNameLst>
                                      </p:cBhvr>
                                      <p:to>
                                        <p:strVal val="visible"/>
                                      </p:to>
                                    </p:set>
                                    <p:animEffect transition="in" filter="fade">
                                      <p:cBhvr>
                                        <p:cTn id="211" dur="1000"/>
                                        <p:tgtEl>
                                          <p:spTgt spid="32370"/>
                                        </p:tgtEl>
                                      </p:cBhvr>
                                    </p:animEffect>
                                    <p:anim calcmode="lin" valueType="num">
                                      <p:cBhvr>
                                        <p:cTn id="212" dur="1000" fill="hold"/>
                                        <p:tgtEl>
                                          <p:spTgt spid="32370"/>
                                        </p:tgtEl>
                                        <p:attrNameLst>
                                          <p:attrName>ppt_x</p:attrName>
                                        </p:attrNameLst>
                                      </p:cBhvr>
                                      <p:tavLst>
                                        <p:tav tm="0">
                                          <p:val>
                                            <p:strVal val="#ppt_x-.1"/>
                                          </p:val>
                                        </p:tav>
                                        <p:tav tm="100000">
                                          <p:val>
                                            <p:strVal val="#ppt_x"/>
                                          </p:val>
                                        </p:tav>
                                      </p:tavLst>
                                    </p:anim>
                                    <p:anim calcmode="lin" valueType="num">
                                      <p:cBhvr>
                                        <p:cTn id="213" dur="1000" fill="hold"/>
                                        <p:tgtEl>
                                          <p:spTgt spid="32370"/>
                                        </p:tgtEl>
                                        <p:attrNameLst>
                                          <p:attrName>ppt_y</p:attrName>
                                        </p:attrNameLst>
                                      </p:cBhvr>
                                      <p:tavLst>
                                        <p:tav tm="0">
                                          <p:val>
                                            <p:strVal val="#ppt_y"/>
                                          </p:val>
                                        </p:tav>
                                        <p:tav tm="100000">
                                          <p:val>
                                            <p:strVal val="#ppt_y"/>
                                          </p:val>
                                        </p:tav>
                                      </p:tavLst>
                                    </p:anim>
                                  </p:childTnLst>
                                </p:cTn>
                              </p:par>
                            </p:childTnLst>
                          </p:cTn>
                        </p:par>
                        <p:par>
                          <p:cTn id="214" fill="hold" nodeType="afterGroup">
                            <p:stCondLst>
                              <p:cond delay="199780"/>
                            </p:stCondLst>
                            <p:childTnLst>
                              <p:par>
                                <p:cTn id="215" presetID="10" presetClass="entr" presetSubtype="0" fill="hold" nodeType="afterEffect">
                                  <p:stCondLst>
                                    <p:cond delay="1000"/>
                                  </p:stCondLst>
                                  <p:childTnLst>
                                    <p:set>
                                      <p:cBhvr>
                                        <p:cTn id="216" dur="1" fill="hold">
                                          <p:stCondLst>
                                            <p:cond delay="0"/>
                                          </p:stCondLst>
                                        </p:cTn>
                                        <p:tgtEl>
                                          <p:spTgt spid="31760"/>
                                        </p:tgtEl>
                                        <p:attrNameLst>
                                          <p:attrName>style.visibility</p:attrName>
                                        </p:attrNameLst>
                                      </p:cBhvr>
                                      <p:to>
                                        <p:strVal val="visible"/>
                                      </p:to>
                                    </p:set>
                                    <p:animEffect transition="in" filter="fade">
                                      <p:cBhvr>
                                        <p:cTn id="217" dur="2000"/>
                                        <p:tgtEl>
                                          <p:spTgt spid="31760"/>
                                        </p:tgtEl>
                                      </p:cBhvr>
                                    </p:animEffect>
                                  </p:childTnLst>
                                </p:cTn>
                              </p:par>
                            </p:childTnLst>
                          </p:cTn>
                        </p:par>
                        <p:par>
                          <p:cTn id="218" fill="hold" nodeType="afterGroup">
                            <p:stCondLst>
                              <p:cond delay="202780"/>
                            </p:stCondLst>
                            <p:childTnLst>
                              <p:par>
                                <p:cTn id="219" presetID="38" presetClass="entr" presetSubtype="0" accel="50000" fill="hold" nodeType="afterEffect">
                                  <p:stCondLst>
                                    <p:cond delay="1000"/>
                                  </p:stCondLst>
                                  <p:iterate type="lt">
                                    <p:tmPct val="50000"/>
                                  </p:iterate>
                                  <p:childTnLst>
                                    <p:set>
                                      <p:cBhvr>
                                        <p:cTn id="220" dur="1" fill="hold">
                                          <p:stCondLst>
                                            <p:cond delay="0"/>
                                          </p:stCondLst>
                                        </p:cTn>
                                        <p:tgtEl>
                                          <p:spTgt spid="31761">
                                            <p:txEl>
                                              <p:pRg st="0" end="0"/>
                                            </p:txEl>
                                          </p:spTgt>
                                        </p:tgtEl>
                                        <p:attrNameLst>
                                          <p:attrName>style.visibility</p:attrName>
                                        </p:attrNameLst>
                                      </p:cBhvr>
                                      <p:to>
                                        <p:strVal val="visible"/>
                                      </p:to>
                                    </p:set>
                                    <p:set>
                                      <p:cBhvr>
                                        <p:cTn id="221" dur="455" fill="hold">
                                          <p:stCondLst>
                                            <p:cond delay="0"/>
                                          </p:stCondLst>
                                        </p:cTn>
                                        <p:tgtEl>
                                          <p:spTgt spid="31761">
                                            <p:txEl>
                                              <p:pRg st="0" end="0"/>
                                            </p:txEl>
                                          </p:spTgt>
                                        </p:tgtEl>
                                        <p:attrNameLst>
                                          <p:attrName>style.rotation</p:attrName>
                                        </p:attrNameLst>
                                      </p:cBhvr>
                                      <p:to>
                                        <p:strVal val="-45.0"/>
                                      </p:to>
                                    </p:set>
                                    <p:anim calcmode="lin" valueType="num">
                                      <p:cBhvr>
                                        <p:cTn id="222" dur="455" fill="hold">
                                          <p:stCondLst>
                                            <p:cond delay="455"/>
                                          </p:stCondLst>
                                        </p:cTn>
                                        <p:tgtEl>
                                          <p:spTgt spid="3176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23" dur="455" fill="hold">
                                          <p:stCondLst>
                                            <p:cond delay="0"/>
                                          </p:stCondLst>
                                        </p:cTn>
                                        <p:tgtEl>
                                          <p:spTgt spid="31761">
                                            <p:txEl>
                                              <p:pRg st="0" end="0"/>
                                            </p:txEl>
                                          </p:spTgt>
                                        </p:tgtEl>
                                        <p:attrNameLst>
                                          <p:attrName>ppt_y</p:attrName>
                                        </p:attrNameLst>
                                      </p:cBhvr>
                                      <p:tavLst>
                                        <p:tav tm="0">
                                          <p:val>
                                            <p:strVal val="#ppt_y-1"/>
                                          </p:val>
                                        </p:tav>
                                        <p:tav tm="100000">
                                          <p:val>
                                            <p:strVal val="#ppt_y-(0.354*#ppt_w-0.172*#ppt_h)"/>
                                          </p:val>
                                        </p:tav>
                                      </p:tavLst>
                                    </p:anim>
                                    <p:anim calcmode="lin" valueType="num">
                                      <p:cBhvr>
                                        <p:cTn id="224" dur="156" decel="50000" autoRev="1" fill="hold">
                                          <p:stCondLst>
                                            <p:cond delay="455"/>
                                          </p:stCondLst>
                                        </p:cTn>
                                        <p:tgtEl>
                                          <p:spTgt spid="3176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25" dur="136" fill="hold">
                                          <p:stCondLst>
                                            <p:cond delay="864"/>
                                          </p:stCondLst>
                                        </p:cTn>
                                        <p:tgtEl>
                                          <p:spTgt spid="31761">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226" fill="hold" nodeType="afterGroup">
                            <p:stCondLst>
                              <p:cond delay="205780"/>
                            </p:stCondLst>
                            <p:childTnLst>
                              <p:par>
                                <p:cTn id="227" presetID="10" presetClass="entr" presetSubtype="0" fill="hold" nodeType="afterEffect">
                                  <p:stCondLst>
                                    <p:cond delay="1000"/>
                                  </p:stCondLst>
                                  <p:childTnLst>
                                    <p:set>
                                      <p:cBhvr>
                                        <p:cTn id="228" dur="1" fill="hold">
                                          <p:stCondLst>
                                            <p:cond delay="0"/>
                                          </p:stCondLst>
                                        </p:cTn>
                                        <p:tgtEl>
                                          <p:spTgt spid="31762"/>
                                        </p:tgtEl>
                                        <p:attrNameLst>
                                          <p:attrName>style.visibility</p:attrName>
                                        </p:attrNameLst>
                                      </p:cBhvr>
                                      <p:to>
                                        <p:strVal val="visible"/>
                                      </p:to>
                                    </p:set>
                                    <p:animEffect transition="in" filter="fade">
                                      <p:cBhvr>
                                        <p:cTn id="229" dur="2000"/>
                                        <p:tgtEl>
                                          <p:spTgt spid="31762"/>
                                        </p:tgtEl>
                                      </p:cBhvr>
                                    </p:animEffect>
                                  </p:childTnLst>
                                </p:cTn>
                              </p:par>
                            </p:childTnLst>
                          </p:cTn>
                        </p:par>
                        <p:par>
                          <p:cTn id="230" fill="hold" nodeType="afterGroup">
                            <p:stCondLst>
                              <p:cond delay="208780"/>
                            </p:stCondLst>
                            <p:childTnLst>
                              <p:par>
                                <p:cTn id="231" presetID="38" presetClass="entr" presetSubtype="0" accel="50000" fill="hold" grpId="0" nodeType="afterEffect">
                                  <p:stCondLst>
                                    <p:cond delay="1000"/>
                                  </p:stCondLst>
                                  <p:iterate type="lt">
                                    <p:tmPct val="50000"/>
                                  </p:iterate>
                                  <p:childTnLst>
                                    <p:set>
                                      <p:cBhvr>
                                        <p:cTn id="232" dur="1" fill="hold">
                                          <p:stCondLst>
                                            <p:cond delay="0"/>
                                          </p:stCondLst>
                                        </p:cTn>
                                        <p:tgtEl>
                                          <p:spTgt spid="31763"/>
                                        </p:tgtEl>
                                        <p:attrNameLst>
                                          <p:attrName>style.visibility</p:attrName>
                                        </p:attrNameLst>
                                      </p:cBhvr>
                                      <p:to>
                                        <p:strVal val="visible"/>
                                      </p:to>
                                    </p:set>
                                    <p:set>
                                      <p:cBhvr>
                                        <p:cTn id="233" dur="455" fill="hold">
                                          <p:stCondLst>
                                            <p:cond delay="0"/>
                                          </p:stCondLst>
                                        </p:cTn>
                                        <p:tgtEl>
                                          <p:spTgt spid="31763"/>
                                        </p:tgtEl>
                                        <p:attrNameLst>
                                          <p:attrName>style.rotation</p:attrName>
                                        </p:attrNameLst>
                                      </p:cBhvr>
                                      <p:to>
                                        <p:strVal val="-45.0"/>
                                      </p:to>
                                    </p:set>
                                    <p:anim calcmode="lin" valueType="num">
                                      <p:cBhvr>
                                        <p:cTn id="234" dur="455" fill="hold">
                                          <p:stCondLst>
                                            <p:cond delay="455"/>
                                          </p:stCondLst>
                                        </p:cTn>
                                        <p:tgtEl>
                                          <p:spTgt spid="31763"/>
                                        </p:tgtEl>
                                        <p:attrNameLst>
                                          <p:attrName>style.rotation</p:attrName>
                                        </p:attrNameLst>
                                      </p:cBhvr>
                                      <p:tavLst>
                                        <p:tav tm="0">
                                          <p:val>
                                            <p:fltVal val="-45"/>
                                          </p:val>
                                        </p:tav>
                                        <p:tav tm="69900">
                                          <p:val>
                                            <p:fltVal val="45"/>
                                          </p:val>
                                        </p:tav>
                                        <p:tav tm="100000">
                                          <p:val>
                                            <p:fltVal val="0"/>
                                          </p:val>
                                        </p:tav>
                                      </p:tavLst>
                                    </p:anim>
                                    <p:anim calcmode="lin" valueType="num">
                                      <p:cBhvr>
                                        <p:cTn id="235" dur="455" fill="hold">
                                          <p:stCondLst>
                                            <p:cond delay="0"/>
                                          </p:stCondLst>
                                        </p:cTn>
                                        <p:tgtEl>
                                          <p:spTgt spid="31763"/>
                                        </p:tgtEl>
                                        <p:attrNameLst>
                                          <p:attrName>ppt_y</p:attrName>
                                        </p:attrNameLst>
                                      </p:cBhvr>
                                      <p:tavLst>
                                        <p:tav tm="0">
                                          <p:val>
                                            <p:strVal val="#ppt_y-1"/>
                                          </p:val>
                                        </p:tav>
                                        <p:tav tm="100000">
                                          <p:val>
                                            <p:strVal val="#ppt_y-(0.354*#ppt_w-0.172*#ppt_h)"/>
                                          </p:val>
                                        </p:tav>
                                      </p:tavLst>
                                    </p:anim>
                                    <p:anim calcmode="lin" valueType="num">
                                      <p:cBhvr>
                                        <p:cTn id="236" dur="156" decel="50000" autoRev="1" fill="hold">
                                          <p:stCondLst>
                                            <p:cond delay="455"/>
                                          </p:stCondLst>
                                        </p:cTn>
                                        <p:tgtEl>
                                          <p:spTgt spid="31763"/>
                                        </p:tgtEl>
                                        <p:attrNameLst>
                                          <p:attrName>ppt_y</p:attrName>
                                        </p:attrNameLst>
                                      </p:cBhvr>
                                      <p:tavLst>
                                        <p:tav tm="0">
                                          <p:val>
                                            <p:strVal val="#ppt_y-(0.354*#ppt_w-0.172*#ppt_h)"/>
                                          </p:val>
                                        </p:tav>
                                        <p:tav tm="100000">
                                          <p:val>
                                            <p:strVal val="#ppt_y-(0.354*#ppt_w-0.172*#ppt_h)-#ppt_h/2"/>
                                          </p:val>
                                        </p:tav>
                                      </p:tavLst>
                                    </p:anim>
                                    <p:anim calcmode="lin" valueType="num">
                                      <p:cBhvr>
                                        <p:cTn id="237" dur="136" fill="hold">
                                          <p:stCondLst>
                                            <p:cond delay="864"/>
                                          </p:stCondLst>
                                        </p:cTn>
                                        <p:tgtEl>
                                          <p:spTgt spid="31763"/>
                                        </p:tgtEl>
                                        <p:attrNameLst>
                                          <p:attrName>ppt_y</p:attrName>
                                        </p:attrNameLst>
                                      </p:cBhvr>
                                      <p:tavLst>
                                        <p:tav tm="0">
                                          <p:val>
                                            <p:strVal val="#ppt_y-(0.354*#ppt_w-0.172*#ppt_h)"/>
                                          </p:val>
                                        </p:tav>
                                        <p:tav tm="100000">
                                          <p:val>
                                            <p:strVal val="#ppt_y"/>
                                          </p:val>
                                        </p:tav>
                                      </p:tavLst>
                                    </p:anim>
                                  </p:childTnLst>
                                </p:cTn>
                              </p:par>
                            </p:childTnLst>
                          </p:cTn>
                        </p:par>
                        <p:par>
                          <p:cTn id="238" fill="hold" nodeType="afterGroup">
                            <p:stCondLst>
                              <p:cond delay="211780"/>
                            </p:stCondLst>
                            <p:childTnLst>
                              <p:par>
                                <p:cTn id="239" presetID="20" presetClass="entr" presetSubtype="0" fill="hold" grpId="0" nodeType="afterEffect">
                                  <p:stCondLst>
                                    <p:cond delay="1000"/>
                                  </p:stCondLst>
                                  <p:childTnLst>
                                    <p:set>
                                      <p:cBhvr>
                                        <p:cTn id="240" dur="1" fill="hold">
                                          <p:stCondLst>
                                            <p:cond delay="0"/>
                                          </p:stCondLst>
                                        </p:cTn>
                                        <p:tgtEl>
                                          <p:spTgt spid="31759"/>
                                        </p:tgtEl>
                                        <p:attrNameLst>
                                          <p:attrName>style.visibility</p:attrName>
                                        </p:attrNameLst>
                                      </p:cBhvr>
                                      <p:to>
                                        <p:strVal val="visible"/>
                                      </p:to>
                                    </p:set>
                                    <p:animEffect transition="in" filter="wedge">
                                      <p:cBhvr>
                                        <p:cTn id="241" dur="2000"/>
                                        <p:tgtEl>
                                          <p:spTgt spid="31759"/>
                                        </p:tgtEl>
                                      </p:cBhvr>
                                    </p:animEffect>
                                  </p:childTnLst>
                                </p:cTn>
                              </p:par>
                            </p:childTnLst>
                          </p:cTn>
                        </p:par>
                        <p:par>
                          <p:cTn id="242" fill="hold" nodeType="afterGroup">
                            <p:stCondLst>
                              <p:cond delay="214780"/>
                            </p:stCondLst>
                            <p:childTnLst>
                              <p:par>
                                <p:cTn id="243" presetID="26" presetClass="entr" presetSubtype="0" fill="hold" grpId="0" nodeType="afterEffect">
                                  <p:stCondLst>
                                    <p:cond delay="1000"/>
                                  </p:stCondLst>
                                  <p:childTnLst>
                                    <p:set>
                                      <p:cBhvr>
                                        <p:cTn id="244" dur="1" fill="hold">
                                          <p:stCondLst>
                                            <p:cond delay="0"/>
                                          </p:stCondLst>
                                        </p:cTn>
                                        <p:tgtEl>
                                          <p:spTgt spid="31753"/>
                                        </p:tgtEl>
                                        <p:attrNameLst>
                                          <p:attrName>style.visibility</p:attrName>
                                        </p:attrNameLst>
                                      </p:cBhvr>
                                      <p:to>
                                        <p:strVal val="visible"/>
                                      </p:to>
                                    </p:set>
                                    <p:animEffect transition="in" filter="wipe(down)">
                                      <p:cBhvr>
                                        <p:cTn id="245" dur="580">
                                          <p:stCondLst>
                                            <p:cond delay="0"/>
                                          </p:stCondLst>
                                        </p:cTn>
                                        <p:tgtEl>
                                          <p:spTgt spid="31753"/>
                                        </p:tgtEl>
                                      </p:cBhvr>
                                    </p:animEffect>
                                    <p:anim calcmode="lin" valueType="num">
                                      <p:cBhvr>
                                        <p:cTn id="246" dur="1822" tmFilter="0,0; 0.14,0.36; 0.43,0.73; 0.71,0.91; 1.0,1.0">
                                          <p:stCondLst>
                                            <p:cond delay="0"/>
                                          </p:stCondLst>
                                        </p:cTn>
                                        <p:tgtEl>
                                          <p:spTgt spid="31753"/>
                                        </p:tgtEl>
                                        <p:attrNameLst>
                                          <p:attrName>ppt_x</p:attrName>
                                        </p:attrNameLst>
                                      </p:cBhvr>
                                      <p:tavLst>
                                        <p:tav tm="0">
                                          <p:val>
                                            <p:strVal val="#ppt_x-0.25"/>
                                          </p:val>
                                        </p:tav>
                                        <p:tav tm="100000">
                                          <p:val>
                                            <p:strVal val="#ppt_x"/>
                                          </p:val>
                                        </p:tav>
                                      </p:tavLst>
                                    </p:anim>
                                    <p:anim calcmode="lin" valueType="num">
                                      <p:cBhvr>
                                        <p:cTn id="247" dur="664" tmFilter="0.0,0.0; 0.25,0.07; 0.50,0.2; 0.75,0.467; 1.0,1.0">
                                          <p:stCondLst>
                                            <p:cond delay="0"/>
                                          </p:stCondLst>
                                        </p:cTn>
                                        <p:tgtEl>
                                          <p:spTgt spid="31753"/>
                                        </p:tgtEl>
                                        <p:attrNameLst>
                                          <p:attrName>ppt_y</p:attrName>
                                        </p:attrNameLst>
                                      </p:cBhvr>
                                      <p:tavLst>
                                        <p:tav tm="0" fmla="#ppt_y-sin(pi*$)/3">
                                          <p:val>
                                            <p:fltVal val="0.5"/>
                                          </p:val>
                                        </p:tav>
                                        <p:tav tm="100000">
                                          <p:val>
                                            <p:fltVal val="1"/>
                                          </p:val>
                                        </p:tav>
                                      </p:tavLst>
                                    </p:anim>
                                    <p:anim calcmode="lin" valueType="num">
                                      <p:cBhvr>
                                        <p:cTn id="248" dur="664" tmFilter="0, 0; 0.125,0.2665; 0.25,0.4; 0.375,0.465; 0.5,0.5;  0.625,0.535; 0.75,0.6; 0.875,0.7335; 1,1">
                                          <p:stCondLst>
                                            <p:cond delay="664"/>
                                          </p:stCondLst>
                                        </p:cTn>
                                        <p:tgtEl>
                                          <p:spTgt spid="31753"/>
                                        </p:tgtEl>
                                        <p:attrNameLst>
                                          <p:attrName>ppt_y</p:attrName>
                                        </p:attrNameLst>
                                      </p:cBhvr>
                                      <p:tavLst>
                                        <p:tav tm="0" fmla="#ppt_y-sin(pi*$)/9">
                                          <p:val>
                                            <p:fltVal val="0"/>
                                          </p:val>
                                        </p:tav>
                                        <p:tav tm="100000">
                                          <p:val>
                                            <p:fltVal val="1"/>
                                          </p:val>
                                        </p:tav>
                                      </p:tavLst>
                                    </p:anim>
                                    <p:anim calcmode="lin" valueType="num">
                                      <p:cBhvr>
                                        <p:cTn id="249" dur="332" tmFilter="0, 0; 0.125,0.2665; 0.25,0.4; 0.375,0.465; 0.5,0.5;  0.625,0.535; 0.75,0.6; 0.875,0.7335; 1,1">
                                          <p:stCondLst>
                                            <p:cond delay="1324"/>
                                          </p:stCondLst>
                                        </p:cTn>
                                        <p:tgtEl>
                                          <p:spTgt spid="31753"/>
                                        </p:tgtEl>
                                        <p:attrNameLst>
                                          <p:attrName>ppt_y</p:attrName>
                                        </p:attrNameLst>
                                      </p:cBhvr>
                                      <p:tavLst>
                                        <p:tav tm="0" fmla="#ppt_y-sin(pi*$)/27">
                                          <p:val>
                                            <p:fltVal val="0"/>
                                          </p:val>
                                        </p:tav>
                                        <p:tav tm="100000">
                                          <p:val>
                                            <p:fltVal val="1"/>
                                          </p:val>
                                        </p:tav>
                                      </p:tavLst>
                                    </p:anim>
                                    <p:anim calcmode="lin" valueType="num">
                                      <p:cBhvr>
                                        <p:cTn id="250" dur="164" tmFilter="0, 0; 0.125,0.2665; 0.25,0.4; 0.375,0.465; 0.5,0.5;  0.625,0.535; 0.75,0.6; 0.875,0.7335; 1,1">
                                          <p:stCondLst>
                                            <p:cond delay="1656"/>
                                          </p:stCondLst>
                                        </p:cTn>
                                        <p:tgtEl>
                                          <p:spTgt spid="31753"/>
                                        </p:tgtEl>
                                        <p:attrNameLst>
                                          <p:attrName>ppt_y</p:attrName>
                                        </p:attrNameLst>
                                      </p:cBhvr>
                                      <p:tavLst>
                                        <p:tav tm="0" fmla="#ppt_y-sin(pi*$)/81">
                                          <p:val>
                                            <p:fltVal val="0"/>
                                          </p:val>
                                        </p:tav>
                                        <p:tav tm="100000">
                                          <p:val>
                                            <p:fltVal val="1"/>
                                          </p:val>
                                        </p:tav>
                                      </p:tavLst>
                                    </p:anim>
                                    <p:animScale>
                                      <p:cBhvr>
                                        <p:cTn id="251" dur="26">
                                          <p:stCondLst>
                                            <p:cond delay="650"/>
                                          </p:stCondLst>
                                        </p:cTn>
                                        <p:tgtEl>
                                          <p:spTgt spid="31753"/>
                                        </p:tgtEl>
                                      </p:cBhvr>
                                      <p:to x="100000" y="60000"/>
                                    </p:animScale>
                                    <p:animScale>
                                      <p:cBhvr>
                                        <p:cTn id="252" dur="166" decel="50000">
                                          <p:stCondLst>
                                            <p:cond delay="676"/>
                                          </p:stCondLst>
                                        </p:cTn>
                                        <p:tgtEl>
                                          <p:spTgt spid="31753"/>
                                        </p:tgtEl>
                                      </p:cBhvr>
                                      <p:to x="100000" y="100000"/>
                                    </p:animScale>
                                    <p:animScale>
                                      <p:cBhvr>
                                        <p:cTn id="253" dur="26">
                                          <p:stCondLst>
                                            <p:cond delay="1312"/>
                                          </p:stCondLst>
                                        </p:cTn>
                                        <p:tgtEl>
                                          <p:spTgt spid="31753"/>
                                        </p:tgtEl>
                                      </p:cBhvr>
                                      <p:to x="100000" y="80000"/>
                                    </p:animScale>
                                    <p:animScale>
                                      <p:cBhvr>
                                        <p:cTn id="254" dur="166" decel="50000">
                                          <p:stCondLst>
                                            <p:cond delay="1338"/>
                                          </p:stCondLst>
                                        </p:cTn>
                                        <p:tgtEl>
                                          <p:spTgt spid="31753"/>
                                        </p:tgtEl>
                                      </p:cBhvr>
                                      <p:to x="100000" y="100000"/>
                                    </p:animScale>
                                    <p:animScale>
                                      <p:cBhvr>
                                        <p:cTn id="255" dur="26">
                                          <p:stCondLst>
                                            <p:cond delay="1642"/>
                                          </p:stCondLst>
                                        </p:cTn>
                                        <p:tgtEl>
                                          <p:spTgt spid="31753"/>
                                        </p:tgtEl>
                                      </p:cBhvr>
                                      <p:to x="100000" y="90000"/>
                                    </p:animScale>
                                    <p:animScale>
                                      <p:cBhvr>
                                        <p:cTn id="256" dur="166" decel="50000">
                                          <p:stCondLst>
                                            <p:cond delay="1668"/>
                                          </p:stCondLst>
                                        </p:cTn>
                                        <p:tgtEl>
                                          <p:spTgt spid="31753"/>
                                        </p:tgtEl>
                                      </p:cBhvr>
                                      <p:to x="100000" y="100000"/>
                                    </p:animScale>
                                    <p:animScale>
                                      <p:cBhvr>
                                        <p:cTn id="257" dur="26">
                                          <p:stCondLst>
                                            <p:cond delay="1808"/>
                                          </p:stCondLst>
                                        </p:cTn>
                                        <p:tgtEl>
                                          <p:spTgt spid="31753"/>
                                        </p:tgtEl>
                                      </p:cBhvr>
                                      <p:to x="100000" y="95000"/>
                                    </p:animScale>
                                    <p:animScale>
                                      <p:cBhvr>
                                        <p:cTn id="258" dur="166" decel="50000">
                                          <p:stCondLst>
                                            <p:cond delay="1834"/>
                                          </p:stCondLst>
                                        </p:cTn>
                                        <p:tgtEl>
                                          <p:spTgt spid="3175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P spid="31748" grpId="0"/>
      <p:bldP spid="31750" grpId="0"/>
      <p:bldP spid="31753" grpId="0"/>
      <p:bldP spid="31759" grpId="0" animBg="1"/>
      <p:bldP spid="31763" grpId="0"/>
      <p:bldP spid="31764" grpId="0"/>
      <p:bldP spid="31765" grpId="0"/>
      <p:bldP spid="31915" grpId="0"/>
      <p:bldP spid="31918" grpId="0"/>
      <p:bldP spid="31949" grpId="0"/>
      <p:bldP spid="31980" grpId="0"/>
      <p:bldP spid="32011" grpId="0"/>
      <p:bldP spid="32049" grpId="0"/>
      <p:bldP spid="32078" grpId="0"/>
      <p:bldP spid="32105" grpId="0"/>
      <p:bldP spid="32132" grpId="0"/>
      <p:bldP spid="32370" grpId="0"/>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MX"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MX" sz="1800" b="0" i="0" u="none" strike="noStrike" cap="none" normalizeH="0" baseline="0" smtClean="0">
            <a:ln>
              <a:noFill/>
            </a:ln>
            <a:solidFill>
              <a:schemeClr val="tx1"/>
            </a:solidFill>
            <a:effectLst/>
            <a:latin typeface="Arial"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1084</TotalTime>
  <Words>1393</Words>
  <Application>Microsoft Office PowerPoint</Application>
  <PresentationFormat>Presentación en pantalla (4:3)</PresentationFormat>
  <Paragraphs>309</Paragraphs>
  <Slides>4</Slides>
  <Notes>3</Notes>
  <HiddenSlides>0</HiddenSlides>
  <MMClips>0</MMClips>
  <ScaleCrop>false</ScaleCrop>
  <HeadingPairs>
    <vt:vector size="8" baseType="variant">
      <vt:variant>
        <vt:lpstr>Fuentes usadas</vt:lpstr>
      </vt:variant>
      <vt:variant>
        <vt:i4>2</vt:i4>
      </vt:variant>
      <vt:variant>
        <vt:lpstr>Tema</vt:lpstr>
      </vt:variant>
      <vt:variant>
        <vt:i4>1</vt:i4>
      </vt:variant>
      <vt:variant>
        <vt:lpstr>Servidores OLE incrustados</vt:lpstr>
      </vt:variant>
      <vt:variant>
        <vt:i4>1</vt:i4>
      </vt:variant>
      <vt:variant>
        <vt:lpstr>Títulos de diapositiva</vt:lpstr>
      </vt:variant>
      <vt:variant>
        <vt:i4>4</vt:i4>
      </vt:variant>
    </vt:vector>
  </HeadingPairs>
  <TitlesOfParts>
    <vt:vector size="8" baseType="lpstr">
      <vt:lpstr>Arial</vt:lpstr>
      <vt:lpstr>Wingdings</vt:lpstr>
      <vt:lpstr>Diseño predeterminado</vt:lpstr>
      <vt:lpstr>Equation</vt:lpstr>
      <vt:lpstr>Sistemas de Ecuaciones Lineales</vt:lpstr>
      <vt:lpstr>Presentación de PowerPoint</vt:lpstr>
      <vt:lpstr>Método de Sustitución</vt:lpstr>
      <vt:lpstr>Método Gráfico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Trinomio Cuadrado Perfecto</dc:title>
  <dc:creator>Ing. Jaime Chávez Carrillo</dc:creator>
  <cp:lastModifiedBy>Jaime Chávez C</cp:lastModifiedBy>
  <cp:revision>142</cp:revision>
  <dcterms:created xsi:type="dcterms:W3CDTF">2008-04-19T17:44:08Z</dcterms:created>
  <dcterms:modified xsi:type="dcterms:W3CDTF">2014-01-03T02:21:15Z</dcterms:modified>
</cp:coreProperties>
</file>